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7" r:id="rId2"/>
    <p:sldId id="266" r:id="rId3"/>
    <p:sldId id="273" r:id="rId4"/>
    <p:sldId id="260" r:id="rId5"/>
    <p:sldId id="261" r:id="rId6"/>
    <p:sldId id="268" r:id="rId7"/>
    <p:sldId id="271" r:id="rId8"/>
    <p:sldId id="267" r:id="rId9"/>
    <p:sldId id="262" r:id="rId10"/>
    <p:sldId id="270" r:id="rId11"/>
    <p:sldId id="274" r:id="rId12"/>
    <p:sldId id="263" r:id="rId13"/>
    <p:sldId id="264" r:id="rId14"/>
    <p:sldId id="265"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D00"/>
    <a:srgbClr val="F68922"/>
    <a:srgbClr val="FAA5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ED6DA-2892-8545-AFD9-2C4F57366918}" v="41" dt="2025-02-26T08:34:09.369"/>
    <p1510:client id="{26A2917D-707B-5634-B27A-40452CA12891}" v="626" dt="2025-02-25T09:42:42.551"/>
    <p1510:client id="{55E5874F-9DA9-789E-493B-60F03EA9584E}" v="75" dt="2025-02-25T17:42:41.901"/>
    <p1510:client id="{6C1662F5-607C-BDD2-775D-7C05BD708183}" v="1" dt="2025-02-25T17:43:59.745"/>
    <p1510:client id="{6FE25E18-F72C-4B03-8C78-83D59F5DC333}" v="423" dt="2025-02-26T09:11:38.195"/>
    <p1510:client id="{77039BB0-2B9C-EBD0-3A7B-2AD96BA093F5}" v="2" dt="2025-02-25T18:30:16.052"/>
    <p1510:client id="{8FFD804C-1C68-FFEB-BBF4-71A2408C9067}" v="2" dt="2025-02-26T08:41:54.923"/>
    <p1510:client id="{A277F025-0096-7738-D717-9B016C526E2E}" v="47" dt="2025-02-26T09:04:53.2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59"/>
  </p:normalViewPr>
  <p:slideViewPr>
    <p:cSldViewPr snapToGrid="0">
      <p:cViewPr varScale="1">
        <p:scale>
          <a:sx n="110" d="100"/>
          <a:sy n="110"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n Carneiro [tllp7945]" userId="S::tllp7945@leeds.ac.uk::72feaa35-324d-40e6-8aca-10329f1194ce" providerId="AD" clId="Web-{D97EE5E6-A5F6-917D-080B-FFC00ACE6631}"/>
    <pc:docChg chg="addSld modSld">
      <pc:chgData name="Marion Carneiro [tllp7945]" userId="S::tllp7945@leeds.ac.uk::72feaa35-324d-40e6-8aca-10329f1194ce" providerId="AD" clId="Web-{D97EE5E6-A5F6-917D-080B-FFC00ACE6631}" dt="2025-02-23T15:21:18.858" v="412" actId="14100"/>
      <pc:docMkLst>
        <pc:docMk/>
      </pc:docMkLst>
      <pc:sldChg chg="addSp delSp">
        <pc:chgData name="Marion Carneiro [tllp7945]" userId="S::tllp7945@leeds.ac.uk::72feaa35-324d-40e6-8aca-10329f1194ce" providerId="AD" clId="Web-{D97EE5E6-A5F6-917D-080B-FFC00ACE6631}" dt="2025-02-23T14:58:06.274" v="1"/>
        <pc:sldMkLst>
          <pc:docMk/>
          <pc:sldMk cId="2385031479" sldId="259"/>
        </pc:sldMkLst>
      </pc:sldChg>
      <pc:sldChg chg="modSp">
        <pc:chgData name="Marion Carneiro [tllp7945]" userId="S::tllp7945@leeds.ac.uk::72feaa35-324d-40e6-8aca-10329f1194ce" providerId="AD" clId="Web-{D97EE5E6-A5F6-917D-080B-FFC00ACE6631}" dt="2025-02-23T15:14:42.676" v="405" actId="20577"/>
        <pc:sldMkLst>
          <pc:docMk/>
          <pc:sldMk cId="3225411056" sldId="260"/>
        </pc:sldMkLst>
      </pc:sldChg>
      <pc:sldChg chg="modSp">
        <pc:chgData name="Marion Carneiro [tllp7945]" userId="S::tllp7945@leeds.ac.uk::72feaa35-324d-40e6-8aca-10329f1194ce" providerId="AD" clId="Web-{D97EE5E6-A5F6-917D-080B-FFC00ACE6631}" dt="2025-02-23T15:08:16.071" v="349" actId="20577"/>
        <pc:sldMkLst>
          <pc:docMk/>
          <pc:sldMk cId="4042919206" sldId="261"/>
        </pc:sldMkLst>
        <pc:spChg chg="mod">
          <ac:chgData name="Marion Carneiro [tllp7945]" userId="S::tllp7945@leeds.ac.uk::72feaa35-324d-40e6-8aca-10329f1194ce" providerId="AD" clId="Web-{D97EE5E6-A5F6-917D-080B-FFC00ACE6631}" dt="2025-02-23T15:08:16.071" v="349" actId="20577"/>
          <ac:spMkLst>
            <pc:docMk/>
            <pc:sldMk cId="4042919206" sldId="261"/>
            <ac:spMk id="5" creationId="{FDA515DD-C0C2-FE05-2BEC-470EF4C136B0}"/>
          </ac:spMkLst>
        </pc:spChg>
      </pc:sldChg>
      <pc:sldChg chg="addSp delSp modSp new">
        <pc:chgData name="Marion Carneiro [tllp7945]" userId="S::tllp7945@leeds.ac.uk::72feaa35-324d-40e6-8aca-10329f1194ce" providerId="AD" clId="Web-{D97EE5E6-A5F6-917D-080B-FFC00ACE6631}" dt="2025-02-23T15:08:36.400" v="394" actId="20577"/>
        <pc:sldMkLst>
          <pc:docMk/>
          <pc:sldMk cId="3577642298" sldId="267"/>
        </pc:sldMkLst>
        <pc:spChg chg="add mod">
          <ac:chgData name="Marion Carneiro [tllp7945]" userId="S::tllp7945@leeds.ac.uk::72feaa35-324d-40e6-8aca-10329f1194ce" providerId="AD" clId="Web-{D97EE5E6-A5F6-917D-080B-FFC00ACE6631}" dt="2025-02-23T15:08:36.400" v="394" actId="20577"/>
          <ac:spMkLst>
            <pc:docMk/>
            <pc:sldMk cId="3577642298" sldId="267"/>
            <ac:spMk id="5" creationId="{000DAC55-69C5-94FF-13CA-CE288259FD1D}"/>
          </ac:spMkLst>
        </pc:spChg>
      </pc:sldChg>
      <pc:sldChg chg="addSp delSp modSp new">
        <pc:chgData name="Marion Carneiro [tllp7945]" userId="S::tllp7945@leeds.ac.uk::72feaa35-324d-40e6-8aca-10329f1194ce" providerId="AD" clId="Web-{D97EE5E6-A5F6-917D-080B-FFC00ACE6631}" dt="2025-02-23T15:21:18.858" v="412" actId="14100"/>
        <pc:sldMkLst>
          <pc:docMk/>
          <pc:sldMk cId="639470597" sldId="268"/>
        </pc:sldMkLst>
        <pc:picChg chg="add mod">
          <ac:chgData name="Marion Carneiro [tllp7945]" userId="S::tllp7945@leeds.ac.uk::72feaa35-324d-40e6-8aca-10329f1194ce" providerId="AD" clId="Web-{D97EE5E6-A5F6-917D-080B-FFC00ACE6631}" dt="2025-02-23T15:21:01.623" v="407"/>
          <ac:picMkLst>
            <pc:docMk/>
            <pc:sldMk cId="639470597" sldId="268"/>
            <ac:picMk id="5" creationId="{E27E6C3D-8817-300C-226F-559ABE2C00D5}"/>
          </ac:picMkLst>
        </pc:picChg>
        <pc:picChg chg="add mod">
          <ac:chgData name="Marion Carneiro [tllp7945]" userId="S::tllp7945@leeds.ac.uk::72feaa35-324d-40e6-8aca-10329f1194ce" providerId="AD" clId="Web-{D97EE5E6-A5F6-917D-080B-FFC00ACE6631}" dt="2025-02-23T15:21:18.858" v="412" actId="14100"/>
          <ac:picMkLst>
            <pc:docMk/>
            <pc:sldMk cId="639470597" sldId="268"/>
            <ac:picMk id="9" creationId="{8DA5CDED-2DC6-8592-5A44-FC75C482AB78}"/>
          </ac:picMkLst>
        </pc:picChg>
      </pc:sldChg>
    </pc:docChg>
  </pc:docChgLst>
  <pc:docChgLst>
    <pc:chgData name="Marion Carneiro [tllp7945]" userId="S::tllp7945@leeds.ac.uk::72feaa35-324d-40e6-8aca-10329f1194ce" providerId="AD" clId="Web-{2E8895FD-B9E6-7FC9-21E7-7CD8EFB2BB76}"/>
    <pc:docChg chg="modSld">
      <pc:chgData name="Marion Carneiro [tllp7945]" userId="S::tllp7945@leeds.ac.uk::72feaa35-324d-40e6-8aca-10329f1194ce" providerId="AD" clId="Web-{2E8895FD-B9E6-7FC9-21E7-7CD8EFB2BB76}" dt="2025-02-25T08:23:16.324" v="7" actId="20577"/>
      <pc:docMkLst>
        <pc:docMk/>
      </pc:docMkLst>
      <pc:sldChg chg="modSp">
        <pc:chgData name="Marion Carneiro [tllp7945]" userId="S::tllp7945@leeds.ac.uk::72feaa35-324d-40e6-8aca-10329f1194ce" providerId="AD" clId="Web-{2E8895FD-B9E6-7FC9-21E7-7CD8EFB2BB76}" dt="2025-02-25T08:23:16.324" v="7" actId="20577"/>
        <pc:sldMkLst>
          <pc:docMk/>
          <pc:sldMk cId="1936737973" sldId="265"/>
        </pc:sldMkLst>
        <pc:spChg chg="mod">
          <ac:chgData name="Marion Carneiro [tllp7945]" userId="S::tllp7945@leeds.ac.uk::72feaa35-324d-40e6-8aca-10329f1194ce" providerId="AD" clId="Web-{2E8895FD-B9E6-7FC9-21E7-7CD8EFB2BB76}" dt="2025-02-25T08:23:16.324" v="7" actId="20577"/>
          <ac:spMkLst>
            <pc:docMk/>
            <pc:sldMk cId="1936737973" sldId="265"/>
            <ac:spMk id="3" creationId="{374B8D84-F655-0C9D-D2CC-E983B26B46D2}"/>
          </ac:spMkLst>
        </pc:spChg>
      </pc:sldChg>
    </pc:docChg>
  </pc:docChgLst>
  <pc:docChgLst>
    <pc:chgData name="Sophie Ollerenshaw [cm18sao]" userId="S::cm18sao@leeds.ac.uk::d35f325c-1980-492e-9030-ef35d9d7a8b4" providerId="AD" clId="Web-{138CD0CA-8D14-273E-D375-71FC686A991A}"/>
    <pc:docChg chg="modSld">
      <pc:chgData name="Sophie Ollerenshaw [cm18sao]" userId="S::cm18sao@leeds.ac.uk::d35f325c-1980-492e-9030-ef35d9d7a8b4" providerId="AD" clId="Web-{138CD0CA-8D14-273E-D375-71FC686A991A}" dt="2025-02-23T14:24:42.765" v="26" actId="14100"/>
      <pc:docMkLst>
        <pc:docMk/>
      </pc:docMkLst>
      <pc:sldChg chg="modSp">
        <pc:chgData name="Sophie Ollerenshaw [cm18sao]" userId="S::cm18sao@leeds.ac.uk::d35f325c-1980-492e-9030-ef35d9d7a8b4" providerId="AD" clId="Web-{138CD0CA-8D14-273E-D375-71FC686A991A}" dt="2025-02-23T14:24:42.765" v="26" actId="14100"/>
        <pc:sldMkLst>
          <pc:docMk/>
          <pc:sldMk cId="1936737973" sldId="265"/>
        </pc:sldMkLst>
        <pc:spChg chg="mod">
          <ac:chgData name="Sophie Ollerenshaw [cm18sao]" userId="S::cm18sao@leeds.ac.uk::d35f325c-1980-492e-9030-ef35d9d7a8b4" providerId="AD" clId="Web-{138CD0CA-8D14-273E-D375-71FC686A991A}" dt="2025-02-23T14:24:42.765" v="26" actId="14100"/>
          <ac:spMkLst>
            <pc:docMk/>
            <pc:sldMk cId="1936737973" sldId="265"/>
            <ac:spMk id="3" creationId="{374B8D84-F655-0C9D-D2CC-E983B26B46D2}"/>
          </ac:spMkLst>
        </pc:spChg>
      </pc:sldChg>
    </pc:docChg>
  </pc:docChgLst>
  <pc:docChgLst>
    <pc:chgData name="Marion Carneiro [tllp7945]" userId="S::tllp7945@leeds.ac.uk::72feaa35-324d-40e6-8aca-10329f1194ce" providerId="AD" clId="Web-{C124787D-3884-0AB9-232F-C22C9FF8B5A3}"/>
    <pc:docChg chg="modSld">
      <pc:chgData name="Marion Carneiro [tllp7945]" userId="S::tllp7945@leeds.ac.uk::72feaa35-324d-40e6-8aca-10329f1194ce" providerId="AD" clId="Web-{C124787D-3884-0AB9-232F-C22C9FF8B5A3}" dt="2025-02-23T14:57:39.995" v="3" actId="20577"/>
      <pc:docMkLst>
        <pc:docMk/>
      </pc:docMkLst>
      <pc:sldChg chg="modSp">
        <pc:chgData name="Marion Carneiro [tllp7945]" userId="S::tllp7945@leeds.ac.uk::72feaa35-324d-40e6-8aca-10329f1194ce" providerId="AD" clId="Web-{C124787D-3884-0AB9-232F-C22C9FF8B5A3}" dt="2025-02-23T14:57:39.995" v="3" actId="20577"/>
        <pc:sldMkLst>
          <pc:docMk/>
          <pc:sldMk cId="3225411056" sldId="260"/>
        </pc:sldMkLst>
      </pc:sldChg>
    </pc:docChg>
  </pc:docChgLst>
  <pc:docChgLst>
    <pc:chgData name="Marion Carneiro [tllp7945]" userId="S::tllp7945@leeds.ac.uk::72feaa35-324d-40e6-8aca-10329f1194ce" providerId="AD" clId="Web-{03AF8761-AE4F-2054-D99A-C0C493FB7613}"/>
    <pc:docChg chg="modSld">
      <pc:chgData name="Marion Carneiro [tllp7945]" userId="S::tllp7945@leeds.ac.uk::72feaa35-324d-40e6-8aca-10329f1194ce" providerId="AD" clId="Web-{03AF8761-AE4F-2054-D99A-C0C493FB7613}" dt="2025-02-25T00:27:02.557" v="33"/>
      <pc:docMkLst>
        <pc:docMk/>
      </pc:docMkLst>
      <pc:sldChg chg="addSp delSp modSp">
        <pc:chgData name="Marion Carneiro [tllp7945]" userId="S::tllp7945@leeds.ac.uk::72feaa35-324d-40e6-8aca-10329f1194ce" providerId="AD" clId="Web-{03AF8761-AE4F-2054-D99A-C0C493FB7613}" dt="2025-02-25T00:27:02.557" v="33"/>
        <pc:sldMkLst>
          <pc:docMk/>
          <pc:sldMk cId="3577642298" sldId="267"/>
        </pc:sldMkLst>
        <pc:spChg chg="add del mod">
          <ac:chgData name="Marion Carneiro [tllp7945]" userId="S::tllp7945@leeds.ac.uk::72feaa35-324d-40e6-8aca-10329f1194ce" providerId="AD" clId="Web-{03AF8761-AE4F-2054-D99A-C0C493FB7613}" dt="2025-02-25T00:26:22.790" v="26"/>
          <ac:spMkLst>
            <pc:docMk/>
            <pc:sldMk cId="3577642298" sldId="267"/>
            <ac:spMk id="8" creationId="{FEF04288-5F85-F942-B797-B26EAD7722C5}"/>
          </ac:spMkLst>
        </pc:spChg>
        <pc:picChg chg="del">
          <ac:chgData name="Marion Carneiro [tllp7945]" userId="S::tllp7945@leeds.ac.uk::72feaa35-324d-40e6-8aca-10329f1194ce" providerId="AD" clId="Web-{03AF8761-AE4F-2054-D99A-C0C493FB7613}" dt="2025-02-25T00:25:11.772" v="17"/>
          <ac:picMkLst>
            <pc:docMk/>
            <pc:sldMk cId="3577642298" sldId="267"/>
            <ac:picMk id="3" creationId="{9370402E-82A5-82CD-0AAF-F2BFABEB64CB}"/>
          </ac:picMkLst>
        </pc:picChg>
        <pc:picChg chg="add mod ord">
          <ac:chgData name="Marion Carneiro [tllp7945]" userId="S::tllp7945@leeds.ac.uk::72feaa35-324d-40e6-8aca-10329f1194ce" providerId="AD" clId="Web-{03AF8761-AE4F-2054-D99A-C0C493FB7613}" dt="2025-02-25T00:27:02.557" v="33"/>
          <ac:picMkLst>
            <pc:docMk/>
            <pc:sldMk cId="3577642298" sldId="267"/>
            <ac:picMk id="4" creationId="{08BF869A-5CEC-5332-BD9E-43D43BE2A576}"/>
          </ac:picMkLst>
        </pc:picChg>
        <pc:picChg chg="del">
          <ac:chgData name="Marion Carneiro [tllp7945]" userId="S::tllp7945@leeds.ac.uk::72feaa35-324d-40e6-8aca-10329f1194ce" providerId="AD" clId="Web-{03AF8761-AE4F-2054-D99A-C0C493FB7613}" dt="2025-02-25T00:26:05.493" v="25"/>
          <ac:picMkLst>
            <pc:docMk/>
            <pc:sldMk cId="3577642298" sldId="267"/>
            <ac:picMk id="7" creationId="{1A9BD63F-6C7D-DADD-AB03-9C4B2D620B9B}"/>
          </ac:picMkLst>
        </pc:picChg>
        <pc:picChg chg="add mod ord">
          <ac:chgData name="Marion Carneiro [tllp7945]" userId="S::tllp7945@leeds.ac.uk::72feaa35-324d-40e6-8aca-10329f1194ce" providerId="AD" clId="Web-{03AF8761-AE4F-2054-D99A-C0C493FB7613}" dt="2025-02-25T00:26:51.931" v="32" actId="1076"/>
          <ac:picMkLst>
            <pc:docMk/>
            <pc:sldMk cId="3577642298" sldId="267"/>
            <ac:picMk id="12" creationId="{10A68D7F-63AD-FDBA-504A-1301160B1C4A}"/>
          </ac:picMkLst>
        </pc:picChg>
      </pc:sldChg>
      <pc:sldChg chg="addSp delSp modSp">
        <pc:chgData name="Marion Carneiro [tllp7945]" userId="S::tllp7945@leeds.ac.uk::72feaa35-324d-40e6-8aca-10329f1194ce" providerId="AD" clId="Web-{03AF8761-AE4F-2054-D99A-C0C493FB7613}" dt="2025-02-25T00:24:52.850" v="16"/>
        <pc:sldMkLst>
          <pc:docMk/>
          <pc:sldMk cId="639470597" sldId="268"/>
        </pc:sldMkLst>
        <pc:picChg chg="add mod">
          <ac:chgData name="Marion Carneiro [tllp7945]" userId="S::tllp7945@leeds.ac.uk::72feaa35-324d-40e6-8aca-10329f1194ce" providerId="AD" clId="Web-{03AF8761-AE4F-2054-D99A-C0C493FB7613}" dt="2025-02-25T00:23:57.520" v="9" actId="14100"/>
          <ac:picMkLst>
            <pc:docMk/>
            <pc:sldMk cId="639470597" sldId="268"/>
            <ac:picMk id="2" creationId="{7DB2535E-01F0-196E-2FCF-752CCAE2BDAD}"/>
          </ac:picMkLst>
        </pc:picChg>
        <pc:picChg chg="add del">
          <ac:chgData name="Marion Carneiro [tllp7945]" userId="S::tllp7945@leeds.ac.uk::72feaa35-324d-40e6-8aca-10329f1194ce" providerId="AD" clId="Web-{03AF8761-AE4F-2054-D99A-C0C493FB7613}" dt="2025-02-25T00:23:03.800" v="2"/>
          <ac:picMkLst>
            <pc:docMk/>
            <pc:sldMk cId="639470597" sldId="268"/>
            <ac:picMk id="4" creationId="{A55D3A10-166A-E75E-B7C7-A0D6BBDEBAD7}"/>
          </ac:picMkLst>
        </pc:picChg>
        <pc:picChg chg="add mod">
          <ac:chgData name="Marion Carneiro [tllp7945]" userId="S::tllp7945@leeds.ac.uk::72feaa35-324d-40e6-8aca-10329f1194ce" providerId="AD" clId="Web-{03AF8761-AE4F-2054-D99A-C0C493FB7613}" dt="2025-02-25T00:24:52.850" v="16"/>
          <ac:picMkLst>
            <pc:docMk/>
            <pc:sldMk cId="639470597" sldId="268"/>
            <ac:picMk id="6" creationId="{0D4227F9-C53A-73D6-2D88-E1AECDB48DE8}"/>
          </ac:picMkLst>
        </pc:picChg>
        <pc:picChg chg="del">
          <ac:chgData name="Marion Carneiro [tllp7945]" userId="S::tllp7945@leeds.ac.uk::72feaa35-324d-40e6-8aca-10329f1194ce" providerId="AD" clId="Web-{03AF8761-AE4F-2054-D99A-C0C493FB7613}" dt="2025-02-25T00:24:06.599" v="10"/>
          <ac:picMkLst>
            <pc:docMk/>
            <pc:sldMk cId="639470597" sldId="268"/>
            <ac:picMk id="10" creationId="{DAAE127E-5D67-9E31-B6C1-4721D0345DD0}"/>
          </ac:picMkLst>
        </pc:picChg>
      </pc:sldChg>
    </pc:docChg>
  </pc:docChgLst>
  <pc:docChgLst>
    <pc:chgData name="Molly Sargent [ed203ms]" userId="fca3c793-3f5c-4b23-8778-e5fe05f71872" providerId="ADAL" clId="{1EDED6DA-2892-8545-AFD9-2C4F57366918}"/>
    <pc:docChg chg="undo custSel addSld delSld modSld sldOrd">
      <pc:chgData name="Molly Sargent [ed203ms]" userId="fca3c793-3f5c-4b23-8778-e5fe05f71872" providerId="ADAL" clId="{1EDED6DA-2892-8545-AFD9-2C4F57366918}" dt="2025-02-26T08:34:09.370" v="2647" actId="20577"/>
      <pc:docMkLst>
        <pc:docMk/>
      </pc:docMkLst>
      <pc:sldChg chg="modSp mod">
        <pc:chgData name="Molly Sargent [ed203ms]" userId="fca3c793-3f5c-4b23-8778-e5fe05f71872" providerId="ADAL" clId="{1EDED6DA-2892-8545-AFD9-2C4F57366918}" dt="2025-02-23T13:39:58.217" v="0" actId="20577"/>
        <pc:sldMkLst>
          <pc:docMk/>
          <pc:sldMk cId="3750817589" sldId="256"/>
        </pc:sldMkLst>
        <pc:graphicFrameChg chg="modGraphic">
          <ac:chgData name="Molly Sargent [ed203ms]" userId="fca3c793-3f5c-4b23-8778-e5fe05f71872" providerId="ADAL" clId="{1EDED6DA-2892-8545-AFD9-2C4F57366918}" dt="2025-02-23T13:39:58.217" v="0" actId="20577"/>
          <ac:graphicFrameMkLst>
            <pc:docMk/>
            <pc:sldMk cId="3750817589" sldId="256"/>
            <ac:graphicFrameMk id="9" creationId="{08F6B618-932C-B1AC-244E-C2830F81FC0D}"/>
          </ac:graphicFrameMkLst>
        </pc:graphicFrameChg>
      </pc:sldChg>
      <pc:sldChg chg="addSp delSp modSp del mod">
        <pc:chgData name="Molly Sargent [ed203ms]" userId="fca3c793-3f5c-4b23-8778-e5fe05f71872" providerId="ADAL" clId="{1EDED6DA-2892-8545-AFD9-2C4F57366918}" dt="2025-02-23T13:54:44.037" v="1328" actId="2696"/>
        <pc:sldMkLst>
          <pc:docMk/>
          <pc:sldMk cId="231299940" sldId="258"/>
        </pc:sldMkLst>
      </pc:sldChg>
      <pc:sldChg chg="addSp delSp modSp del mod setBg">
        <pc:chgData name="Molly Sargent [ed203ms]" userId="fca3c793-3f5c-4b23-8778-e5fe05f71872" providerId="ADAL" clId="{1EDED6DA-2892-8545-AFD9-2C4F57366918}" dt="2025-02-24T11:53:20.247" v="2590" actId="2696"/>
        <pc:sldMkLst>
          <pc:docMk/>
          <pc:sldMk cId="2385031479" sldId="259"/>
        </pc:sldMkLst>
      </pc:sldChg>
      <pc:sldChg chg="addSp delSp modSp mod ord modNotesTx">
        <pc:chgData name="Molly Sargent [ed203ms]" userId="fca3c793-3f5c-4b23-8778-e5fe05f71872" providerId="ADAL" clId="{1EDED6DA-2892-8545-AFD9-2C4F57366918}" dt="2025-02-24T11:52:25.795" v="2550" actId="1076"/>
        <pc:sldMkLst>
          <pc:docMk/>
          <pc:sldMk cId="3225411056" sldId="260"/>
        </pc:sldMkLst>
        <pc:spChg chg="mod">
          <ac:chgData name="Molly Sargent [ed203ms]" userId="fca3c793-3f5c-4b23-8778-e5fe05f71872" providerId="ADAL" clId="{1EDED6DA-2892-8545-AFD9-2C4F57366918}" dt="2025-02-24T11:52:25.795" v="2550" actId="1076"/>
          <ac:spMkLst>
            <pc:docMk/>
            <pc:sldMk cId="3225411056" sldId="260"/>
            <ac:spMk id="5" creationId="{3A0E2890-F93F-FA40-2BE5-4ADC9D7B9FC4}"/>
          </ac:spMkLst>
        </pc:spChg>
        <pc:picChg chg="add mod modCrop">
          <ac:chgData name="Molly Sargent [ed203ms]" userId="fca3c793-3f5c-4b23-8778-e5fe05f71872" providerId="ADAL" clId="{1EDED6DA-2892-8545-AFD9-2C4F57366918}" dt="2025-02-24T11:01:25.498" v="2057" actId="1076"/>
          <ac:picMkLst>
            <pc:docMk/>
            <pc:sldMk cId="3225411056" sldId="260"/>
            <ac:picMk id="20" creationId="{30275D05-F937-65BE-5F49-1CA6F0862A1B}"/>
          </ac:picMkLst>
        </pc:picChg>
        <pc:picChg chg="add mod modCrop">
          <ac:chgData name="Molly Sargent [ed203ms]" userId="fca3c793-3f5c-4b23-8778-e5fe05f71872" providerId="ADAL" clId="{1EDED6DA-2892-8545-AFD9-2C4F57366918}" dt="2025-02-24T11:03:09.755" v="2073" actId="1037"/>
          <ac:picMkLst>
            <pc:docMk/>
            <pc:sldMk cId="3225411056" sldId="260"/>
            <ac:picMk id="23" creationId="{060E11C1-CBA9-FF08-BA5E-CC5B24CEB9E7}"/>
          </ac:picMkLst>
        </pc:picChg>
      </pc:sldChg>
      <pc:sldChg chg="addSp delSp modSp mod ord">
        <pc:chgData name="Molly Sargent [ed203ms]" userId="fca3c793-3f5c-4b23-8778-e5fe05f71872" providerId="ADAL" clId="{1EDED6DA-2892-8545-AFD9-2C4F57366918}" dt="2025-02-24T11:56:11.230" v="2603" actId="1076"/>
        <pc:sldMkLst>
          <pc:docMk/>
          <pc:sldMk cId="4042919206" sldId="261"/>
        </pc:sldMkLst>
        <pc:spChg chg="mod">
          <ac:chgData name="Molly Sargent [ed203ms]" userId="fca3c793-3f5c-4b23-8778-e5fe05f71872" providerId="ADAL" clId="{1EDED6DA-2892-8545-AFD9-2C4F57366918}" dt="2025-02-24T11:55:46.076" v="2600" actId="1076"/>
          <ac:spMkLst>
            <pc:docMk/>
            <pc:sldMk cId="4042919206" sldId="261"/>
            <ac:spMk id="3" creationId="{B24EB492-4652-086E-4F79-C69152419D48}"/>
          </ac:spMkLst>
        </pc:spChg>
        <pc:spChg chg="add mod">
          <ac:chgData name="Molly Sargent [ed203ms]" userId="fca3c793-3f5c-4b23-8778-e5fe05f71872" providerId="ADAL" clId="{1EDED6DA-2892-8545-AFD9-2C4F57366918}" dt="2025-02-24T11:55:50.021" v="2601" actId="1076"/>
          <ac:spMkLst>
            <pc:docMk/>
            <pc:sldMk cId="4042919206" sldId="261"/>
            <ac:spMk id="7" creationId="{10FE314B-B5D2-6B74-229F-EA3A33F08560}"/>
          </ac:spMkLst>
        </pc:spChg>
        <pc:graphicFrameChg chg="add mod modGraphic">
          <ac:chgData name="Molly Sargent [ed203ms]" userId="fca3c793-3f5c-4b23-8778-e5fe05f71872" providerId="ADAL" clId="{1EDED6DA-2892-8545-AFD9-2C4F57366918}" dt="2025-02-24T11:56:07.806" v="2602" actId="1076"/>
          <ac:graphicFrameMkLst>
            <pc:docMk/>
            <pc:sldMk cId="4042919206" sldId="261"/>
            <ac:graphicFrameMk id="4" creationId="{91A16D07-A5E0-F505-3608-1551F34ED8D3}"/>
          </ac:graphicFrameMkLst>
        </pc:graphicFrameChg>
        <pc:picChg chg="add mod">
          <ac:chgData name="Molly Sargent [ed203ms]" userId="fca3c793-3f5c-4b23-8778-e5fe05f71872" providerId="ADAL" clId="{1EDED6DA-2892-8545-AFD9-2C4F57366918}" dt="2025-02-24T11:56:11.230" v="2603" actId="1076"/>
          <ac:picMkLst>
            <pc:docMk/>
            <pc:sldMk cId="4042919206" sldId="261"/>
            <ac:picMk id="8" creationId="{BC4A047F-4D0B-3FAA-9CEE-C281C0636AC2}"/>
          </ac:picMkLst>
        </pc:picChg>
      </pc:sldChg>
      <pc:sldChg chg="modSp mod">
        <pc:chgData name="Molly Sargent [ed203ms]" userId="fca3c793-3f5c-4b23-8778-e5fe05f71872" providerId="ADAL" clId="{1EDED6DA-2892-8545-AFD9-2C4F57366918}" dt="2025-02-26T08:30:33.301" v="2633" actId="20577"/>
        <pc:sldMkLst>
          <pc:docMk/>
          <pc:sldMk cId="3961507234" sldId="262"/>
        </pc:sldMkLst>
        <pc:spChg chg="mod">
          <ac:chgData name="Molly Sargent [ed203ms]" userId="fca3c793-3f5c-4b23-8778-e5fe05f71872" providerId="ADAL" clId="{1EDED6DA-2892-8545-AFD9-2C4F57366918}" dt="2025-02-26T08:30:33.301" v="2633" actId="20577"/>
          <ac:spMkLst>
            <pc:docMk/>
            <pc:sldMk cId="3961507234" sldId="262"/>
            <ac:spMk id="5" creationId="{078F57EF-53E1-E013-23FB-7B29AD3AC4E6}"/>
          </ac:spMkLst>
        </pc:spChg>
      </pc:sldChg>
      <pc:sldChg chg="modSp mod">
        <pc:chgData name="Molly Sargent [ed203ms]" userId="fca3c793-3f5c-4b23-8778-e5fe05f71872" providerId="ADAL" clId="{1EDED6DA-2892-8545-AFD9-2C4F57366918}" dt="2025-02-24T11:24:26.686" v="2078" actId="1076"/>
        <pc:sldMkLst>
          <pc:docMk/>
          <pc:sldMk cId="879985629" sldId="264"/>
        </pc:sldMkLst>
      </pc:sldChg>
      <pc:sldChg chg="modSp mod">
        <pc:chgData name="Molly Sargent [ed203ms]" userId="fca3c793-3f5c-4b23-8778-e5fe05f71872" providerId="ADAL" clId="{1EDED6DA-2892-8545-AFD9-2C4F57366918}" dt="2025-02-24T10:03:41.412" v="1856" actId="114"/>
        <pc:sldMkLst>
          <pc:docMk/>
          <pc:sldMk cId="1936737973" sldId="265"/>
        </pc:sldMkLst>
        <pc:spChg chg="mod">
          <ac:chgData name="Molly Sargent [ed203ms]" userId="fca3c793-3f5c-4b23-8778-e5fe05f71872" providerId="ADAL" clId="{1EDED6DA-2892-8545-AFD9-2C4F57366918}" dt="2025-02-24T10:03:41.412" v="1856" actId="114"/>
          <ac:spMkLst>
            <pc:docMk/>
            <pc:sldMk cId="1936737973" sldId="265"/>
            <ac:spMk id="3" creationId="{374B8D84-F655-0C9D-D2CC-E983B26B46D2}"/>
          </ac:spMkLst>
        </pc:spChg>
      </pc:sldChg>
      <pc:sldChg chg="addSp delSp modSp new del mod">
        <pc:chgData name="Molly Sargent [ed203ms]" userId="fca3c793-3f5c-4b23-8778-e5fe05f71872" providerId="ADAL" clId="{1EDED6DA-2892-8545-AFD9-2C4F57366918}" dt="2025-02-23T13:52:47.341" v="1288" actId="2696"/>
        <pc:sldMkLst>
          <pc:docMk/>
          <pc:sldMk cId="1750438974" sldId="266"/>
        </pc:sldMkLst>
      </pc:sldChg>
      <pc:sldChg chg="addSp delSp modSp new mod">
        <pc:chgData name="Molly Sargent [ed203ms]" userId="fca3c793-3f5c-4b23-8778-e5fe05f71872" providerId="ADAL" clId="{1EDED6DA-2892-8545-AFD9-2C4F57366918}" dt="2025-02-23T13:56:02.880" v="1393" actId="1076"/>
        <pc:sldMkLst>
          <pc:docMk/>
          <pc:sldMk cId="4134875142" sldId="266"/>
        </pc:sldMkLst>
        <pc:spChg chg="add mod">
          <ac:chgData name="Molly Sargent [ed203ms]" userId="fca3c793-3f5c-4b23-8778-e5fe05f71872" providerId="ADAL" clId="{1EDED6DA-2892-8545-AFD9-2C4F57366918}" dt="2025-02-23T13:55:25.280" v="1384" actId="20577"/>
          <ac:spMkLst>
            <pc:docMk/>
            <pc:sldMk cId="4134875142" sldId="266"/>
            <ac:spMk id="7" creationId="{FE7FBF5D-BD97-DEFB-72BD-37F212DFC35E}"/>
          </ac:spMkLst>
        </pc:spChg>
        <pc:graphicFrameChg chg="add mod">
          <ac:chgData name="Molly Sargent [ed203ms]" userId="fca3c793-3f5c-4b23-8778-e5fe05f71872" providerId="ADAL" clId="{1EDED6DA-2892-8545-AFD9-2C4F57366918}" dt="2025-02-23T13:56:02.880" v="1393" actId="1076"/>
          <ac:graphicFrameMkLst>
            <pc:docMk/>
            <pc:sldMk cId="4134875142" sldId="266"/>
            <ac:graphicFrameMk id="10" creationId="{0CBF8254-7846-5FE2-A679-08EDDD714974}"/>
          </ac:graphicFrameMkLst>
        </pc:graphicFrameChg>
      </pc:sldChg>
      <pc:sldChg chg="addSp delSp modSp add del mod setBg">
        <pc:chgData name="Molly Sargent [ed203ms]" userId="fca3c793-3f5c-4b23-8778-e5fe05f71872" providerId="ADAL" clId="{1EDED6DA-2892-8545-AFD9-2C4F57366918}" dt="2025-02-23T13:55:52.320" v="1388" actId="2696"/>
        <pc:sldMkLst>
          <pc:docMk/>
          <pc:sldMk cId="3830153686" sldId="267"/>
        </pc:sldMkLst>
      </pc:sldChg>
      <pc:sldChg chg="addSp delSp modSp mod setBg">
        <pc:chgData name="Molly Sargent [ed203ms]" userId="fca3c793-3f5c-4b23-8778-e5fe05f71872" providerId="ADAL" clId="{1EDED6DA-2892-8545-AFD9-2C4F57366918}" dt="2025-02-24T10:16:25.942" v="1931" actId="14100"/>
        <pc:sldMkLst>
          <pc:docMk/>
          <pc:sldMk cId="639470597" sldId="268"/>
        </pc:sldMkLst>
        <pc:spChg chg="add mod ord">
          <ac:chgData name="Molly Sargent [ed203ms]" userId="fca3c793-3f5c-4b23-8778-e5fe05f71872" providerId="ADAL" clId="{1EDED6DA-2892-8545-AFD9-2C4F57366918}" dt="2025-02-24T10:15:56.094" v="1923" actId="26606"/>
          <ac:spMkLst>
            <pc:docMk/>
            <pc:sldMk cId="639470597" sldId="268"/>
            <ac:spMk id="12" creationId="{96E799F0-32CF-D07A-6F67-58E52241798E}"/>
          </ac:spMkLst>
        </pc:spChg>
        <pc:picChg chg="mod">
          <ac:chgData name="Molly Sargent [ed203ms]" userId="fca3c793-3f5c-4b23-8778-e5fe05f71872" providerId="ADAL" clId="{1EDED6DA-2892-8545-AFD9-2C4F57366918}" dt="2025-02-24T10:15:56.094" v="1923" actId="26606"/>
          <ac:picMkLst>
            <pc:docMk/>
            <pc:sldMk cId="639470597" sldId="268"/>
            <ac:picMk id="3" creationId="{16251EBF-6742-2254-E033-6E95647DFF42}"/>
          </ac:picMkLst>
        </pc:picChg>
        <pc:picChg chg="mod ord">
          <ac:chgData name="Molly Sargent [ed203ms]" userId="fca3c793-3f5c-4b23-8778-e5fe05f71872" providerId="ADAL" clId="{1EDED6DA-2892-8545-AFD9-2C4F57366918}" dt="2025-02-24T10:16:11.628" v="1927" actId="14100"/>
          <ac:picMkLst>
            <pc:docMk/>
            <pc:sldMk cId="639470597" sldId="268"/>
            <ac:picMk id="5" creationId="{E27E6C3D-8817-300C-226F-559ABE2C00D5}"/>
          </ac:picMkLst>
        </pc:picChg>
        <pc:picChg chg="mod ord">
          <ac:chgData name="Molly Sargent [ed203ms]" userId="fca3c793-3f5c-4b23-8778-e5fe05f71872" providerId="ADAL" clId="{1EDED6DA-2892-8545-AFD9-2C4F57366918}" dt="2025-02-24T10:16:19.759" v="1929" actId="14100"/>
          <ac:picMkLst>
            <pc:docMk/>
            <pc:sldMk cId="639470597" sldId="268"/>
            <ac:picMk id="9" creationId="{8DA5CDED-2DC6-8592-5A44-FC75C482AB78}"/>
          </ac:picMkLst>
        </pc:picChg>
        <pc:picChg chg="mod">
          <ac:chgData name="Molly Sargent [ed203ms]" userId="fca3c793-3f5c-4b23-8778-e5fe05f71872" providerId="ADAL" clId="{1EDED6DA-2892-8545-AFD9-2C4F57366918}" dt="2025-02-24T10:16:25.942" v="1931" actId="14100"/>
          <ac:picMkLst>
            <pc:docMk/>
            <pc:sldMk cId="639470597" sldId="268"/>
            <ac:picMk id="11" creationId="{771684C6-C600-B726-06A4-DA275C4674CE}"/>
          </ac:picMkLst>
        </pc:picChg>
      </pc:sldChg>
      <pc:sldChg chg="del">
        <pc:chgData name="Molly Sargent [ed203ms]" userId="fca3c793-3f5c-4b23-8778-e5fe05f71872" providerId="ADAL" clId="{1EDED6DA-2892-8545-AFD9-2C4F57366918}" dt="2025-02-24T10:02:01.701" v="1835" actId="2696"/>
        <pc:sldMkLst>
          <pc:docMk/>
          <pc:sldMk cId="1138813509" sldId="269"/>
        </pc:sldMkLst>
      </pc:sldChg>
      <pc:sldChg chg="addSp delSp modSp new mod">
        <pc:chgData name="Molly Sargent [ed203ms]" userId="fca3c793-3f5c-4b23-8778-e5fe05f71872" providerId="ADAL" clId="{1EDED6DA-2892-8545-AFD9-2C4F57366918}" dt="2025-02-24T11:45:38.543" v="2488"/>
        <pc:sldMkLst>
          <pc:docMk/>
          <pc:sldMk cId="2057489983" sldId="271"/>
        </pc:sldMkLst>
        <pc:spChg chg="add mod">
          <ac:chgData name="Molly Sargent [ed203ms]" userId="fca3c793-3f5c-4b23-8778-e5fe05f71872" providerId="ADAL" clId="{1EDED6DA-2892-8545-AFD9-2C4F57366918}" dt="2025-02-24T10:17:48.143" v="1943"/>
          <ac:spMkLst>
            <pc:docMk/>
            <pc:sldMk cId="2057489983" sldId="271"/>
            <ac:spMk id="6" creationId="{B3EC35E6-9991-4CD2-C616-6438B920E3FB}"/>
          </ac:spMkLst>
        </pc:spChg>
        <pc:spChg chg="add del mod">
          <ac:chgData name="Molly Sargent [ed203ms]" userId="fca3c793-3f5c-4b23-8778-e5fe05f71872" providerId="ADAL" clId="{1EDED6DA-2892-8545-AFD9-2C4F57366918}" dt="2025-02-24T11:44:37.496" v="2485" actId="20577"/>
          <ac:spMkLst>
            <pc:docMk/>
            <pc:sldMk cId="2057489983" sldId="271"/>
            <ac:spMk id="7" creationId="{7EEA8D1C-B658-A1E1-74B5-FDCD4C1DAE10}"/>
          </ac:spMkLst>
        </pc:spChg>
        <pc:picChg chg="add mod">
          <ac:chgData name="Molly Sargent [ed203ms]" userId="fca3c793-3f5c-4b23-8778-e5fe05f71872" providerId="ADAL" clId="{1EDED6DA-2892-8545-AFD9-2C4F57366918}" dt="2025-02-24T10:18:10.713" v="1947" actId="14100"/>
          <ac:picMkLst>
            <pc:docMk/>
            <pc:sldMk cId="2057489983" sldId="271"/>
            <ac:picMk id="2" creationId="{5F1010A7-6F49-098B-4420-DCC521DE48CF}"/>
          </ac:picMkLst>
        </pc:picChg>
        <pc:picChg chg="add mod">
          <ac:chgData name="Molly Sargent [ed203ms]" userId="fca3c793-3f5c-4b23-8778-e5fe05f71872" providerId="ADAL" clId="{1EDED6DA-2892-8545-AFD9-2C4F57366918}" dt="2025-02-24T10:18:13.110" v="1948" actId="14100"/>
          <ac:picMkLst>
            <pc:docMk/>
            <pc:sldMk cId="2057489983" sldId="271"/>
            <ac:picMk id="3" creationId="{471530B5-860B-2F17-095C-6885F9693EA3}"/>
          </ac:picMkLst>
        </pc:picChg>
        <pc:picChg chg="add mod">
          <ac:chgData name="Molly Sargent [ed203ms]" userId="fca3c793-3f5c-4b23-8778-e5fe05f71872" providerId="ADAL" clId="{1EDED6DA-2892-8545-AFD9-2C4F57366918}" dt="2025-02-24T10:18:17.288" v="1949" actId="1076"/>
          <ac:picMkLst>
            <pc:docMk/>
            <pc:sldMk cId="2057489983" sldId="271"/>
            <ac:picMk id="4" creationId="{927033C7-80BF-79DD-F713-D1060D15B869}"/>
          </ac:picMkLst>
        </pc:picChg>
        <pc:picChg chg="add mod">
          <ac:chgData name="Molly Sargent [ed203ms]" userId="fca3c793-3f5c-4b23-8778-e5fe05f71872" providerId="ADAL" clId="{1EDED6DA-2892-8545-AFD9-2C4F57366918}" dt="2025-02-24T10:17:19.842" v="1939" actId="1076"/>
          <ac:picMkLst>
            <pc:docMk/>
            <pc:sldMk cId="2057489983" sldId="271"/>
            <ac:picMk id="5" creationId="{6EE9C902-8974-7925-A321-C34B000FA6F2}"/>
          </ac:picMkLst>
        </pc:picChg>
      </pc:sldChg>
      <pc:sldChg chg="modSp del mod ord">
        <pc:chgData name="Molly Sargent [ed203ms]" userId="fca3c793-3f5c-4b23-8778-e5fe05f71872" providerId="ADAL" clId="{1EDED6DA-2892-8545-AFD9-2C4F57366918}" dt="2025-02-24T12:05:34.908" v="2605" actId="2696"/>
        <pc:sldMkLst>
          <pc:docMk/>
          <pc:sldMk cId="383580143" sldId="272"/>
        </pc:sldMkLst>
      </pc:sldChg>
      <pc:sldChg chg="addSp delSp modSp new mod">
        <pc:chgData name="Molly Sargent [ed203ms]" userId="fca3c793-3f5c-4b23-8778-e5fe05f71872" providerId="ADAL" clId="{1EDED6DA-2892-8545-AFD9-2C4F57366918}" dt="2025-02-24T11:54:23.542" v="2597" actId="692"/>
        <pc:sldMkLst>
          <pc:docMk/>
          <pc:sldMk cId="972472069" sldId="273"/>
        </pc:sldMkLst>
        <pc:spChg chg="add mod">
          <ac:chgData name="Molly Sargent [ed203ms]" userId="fca3c793-3f5c-4b23-8778-e5fe05f71872" providerId="ADAL" clId="{1EDED6DA-2892-8545-AFD9-2C4F57366918}" dt="2025-02-24T11:52:48.847" v="2582" actId="1076"/>
          <ac:spMkLst>
            <pc:docMk/>
            <pc:sldMk cId="972472069" sldId="273"/>
            <ac:spMk id="7" creationId="{D95A2DD6-790C-6F8D-FE99-5E213BAC5595}"/>
          </ac:spMkLst>
        </pc:spChg>
        <pc:spChg chg="add mod">
          <ac:chgData name="Molly Sargent [ed203ms]" userId="fca3c793-3f5c-4b23-8778-e5fe05f71872" providerId="ADAL" clId="{1EDED6DA-2892-8545-AFD9-2C4F57366918}" dt="2025-02-24T11:53:29.854" v="2591" actId="1076"/>
          <ac:spMkLst>
            <pc:docMk/>
            <pc:sldMk cId="972472069" sldId="273"/>
            <ac:spMk id="9" creationId="{01F678FC-FA9B-66F0-AB93-6077818D6BFC}"/>
          </ac:spMkLst>
        </pc:spChg>
        <pc:graphicFrameChg chg="add mod">
          <ac:chgData name="Molly Sargent [ed203ms]" userId="fca3c793-3f5c-4b23-8778-e5fe05f71872" providerId="ADAL" clId="{1EDED6DA-2892-8545-AFD9-2C4F57366918}" dt="2025-02-24T11:54:23.542" v="2597" actId="692"/>
          <ac:graphicFrameMkLst>
            <pc:docMk/>
            <pc:sldMk cId="972472069" sldId="273"/>
            <ac:graphicFrameMk id="4" creationId="{4F2C94F0-84E9-F8F1-7208-C9FF461200CF}"/>
          </ac:graphicFrameMkLst>
        </pc:graphicFrameChg>
      </pc:sldChg>
      <pc:sldChg chg="addSp delSp modSp add del mod">
        <pc:chgData name="Molly Sargent [ed203ms]" userId="fca3c793-3f5c-4b23-8778-e5fe05f71872" providerId="ADAL" clId="{1EDED6DA-2892-8545-AFD9-2C4F57366918}" dt="2025-02-24T11:25:54.216" v="2167" actId="2696"/>
        <pc:sldMkLst>
          <pc:docMk/>
          <pc:sldMk cId="1331268170" sldId="273"/>
        </pc:sldMkLst>
      </pc:sldChg>
      <pc:sldChg chg="modSp mod">
        <pc:chgData name="Molly Sargent [ed203ms]" userId="fca3c793-3f5c-4b23-8778-e5fe05f71872" providerId="ADAL" clId="{1EDED6DA-2892-8545-AFD9-2C4F57366918}" dt="2025-02-26T08:30:14.734" v="2618" actId="403"/>
        <pc:sldMkLst>
          <pc:docMk/>
          <pc:sldMk cId="3466033787" sldId="274"/>
        </pc:sldMkLst>
        <pc:spChg chg="mod">
          <ac:chgData name="Molly Sargent [ed203ms]" userId="fca3c793-3f5c-4b23-8778-e5fe05f71872" providerId="ADAL" clId="{1EDED6DA-2892-8545-AFD9-2C4F57366918}" dt="2025-02-26T08:30:14.734" v="2618" actId="403"/>
          <ac:spMkLst>
            <pc:docMk/>
            <pc:sldMk cId="3466033787" sldId="274"/>
            <ac:spMk id="3" creationId="{9CCAD387-B541-26D5-334E-EB8FF394FBB7}"/>
          </ac:spMkLst>
        </pc:spChg>
      </pc:sldChg>
      <pc:sldChg chg="addSp modSp new mod">
        <pc:chgData name="Molly Sargent [ed203ms]" userId="fca3c793-3f5c-4b23-8778-e5fe05f71872" providerId="ADAL" clId="{1EDED6DA-2892-8545-AFD9-2C4F57366918}" dt="2025-02-26T08:34:09.370" v="2647" actId="20577"/>
        <pc:sldMkLst>
          <pc:docMk/>
          <pc:sldMk cId="4209081545" sldId="275"/>
        </pc:sldMkLst>
        <pc:spChg chg="add mod">
          <ac:chgData name="Molly Sargent [ed203ms]" userId="fca3c793-3f5c-4b23-8778-e5fe05f71872" providerId="ADAL" clId="{1EDED6DA-2892-8545-AFD9-2C4F57366918}" dt="2025-02-26T08:34:09.370" v="2647" actId="20577"/>
          <ac:spMkLst>
            <pc:docMk/>
            <pc:sldMk cId="4209081545" sldId="275"/>
            <ac:spMk id="2" creationId="{B4E66CEF-EB87-954A-3AAE-BF4B1F192CBA}"/>
          </ac:spMkLst>
        </pc:spChg>
      </pc:sldChg>
    </pc:docChg>
  </pc:docChgLst>
  <pc:docChgLst>
    <pc:chgData name="Marion Carneiro [tllp7945]" userId="S::tllp7945@leeds.ac.uk::72feaa35-324d-40e6-8aca-10329f1194ce" providerId="AD" clId="Web-{26A2917D-707B-5634-B27A-40452CA12891}"/>
    <pc:docChg chg="modSld">
      <pc:chgData name="Marion Carneiro [tllp7945]" userId="S::tllp7945@leeds.ac.uk::72feaa35-324d-40e6-8aca-10329f1194ce" providerId="AD" clId="Web-{26A2917D-707B-5634-B27A-40452CA12891}" dt="2025-02-25T09:42:41.660" v="343" actId="20577"/>
      <pc:docMkLst>
        <pc:docMk/>
      </pc:docMkLst>
      <pc:sldChg chg="modSp">
        <pc:chgData name="Marion Carneiro [tllp7945]" userId="S::tllp7945@leeds.ac.uk::72feaa35-324d-40e6-8aca-10329f1194ce" providerId="AD" clId="Web-{26A2917D-707B-5634-B27A-40452CA12891}" dt="2025-02-25T08:25:31.805" v="5" actId="20577"/>
        <pc:sldMkLst>
          <pc:docMk/>
          <pc:sldMk cId="1936737973" sldId="265"/>
        </pc:sldMkLst>
        <pc:spChg chg="mod">
          <ac:chgData name="Marion Carneiro [tllp7945]" userId="S::tllp7945@leeds.ac.uk::72feaa35-324d-40e6-8aca-10329f1194ce" providerId="AD" clId="Web-{26A2917D-707B-5634-B27A-40452CA12891}" dt="2025-02-25T08:25:31.805" v="5" actId="20577"/>
          <ac:spMkLst>
            <pc:docMk/>
            <pc:sldMk cId="1936737973" sldId="265"/>
            <ac:spMk id="3" creationId="{374B8D84-F655-0C9D-D2CC-E983B26B46D2}"/>
          </ac:spMkLst>
        </pc:spChg>
      </pc:sldChg>
      <pc:sldChg chg="addSp delSp modSp">
        <pc:chgData name="Marion Carneiro [tllp7945]" userId="S::tllp7945@leeds.ac.uk::72feaa35-324d-40e6-8aca-10329f1194ce" providerId="AD" clId="Web-{26A2917D-707B-5634-B27A-40452CA12891}" dt="2025-02-25T09:42:41.660" v="343" actId="20577"/>
        <pc:sldMkLst>
          <pc:docMk/>
          <pc:sldMk cId="3577642298" sldId="267"/>
        </pc:sldMkLst>
        <pc:spChg chg="add mod">
          <ac:chgData name="Marion Carneiro [tllp7945]" userId="S::tllp7945@leeds.ac.uk::72feaa35-324d-40e6-8aca-10329f1194ce" providerId="AD" clId="Web-{26A2917D-707B-5634-B27A-40452CA12891}" dt="2025-02-25T09:42:41.660" v="343" actId="20577"/>
          <ac:spMkLst>
            <pc:docMk/>
            <pc:sldMk cId="3577642298" sldId="267"/>
            <ac:spMk id="3" creationId="{E458BB52-B914-B11F-D8CE-EB4DE381500B}"/>
          </ac:spMkLst>
        </pc:spChg>
        <pc:spChg chg="mod">
          <ac:chgData name="Marion Carneiro [tllp7945]" userId="S::tllp7945@leeds.ac.uk::72feaa35-324d-40e6-8aca-10329f1194ce" providerId="AD" clId="Web-{26A2917D-707B-5634-B27A-40452CA12891}" dt="2025-02-25T09:42:24.004" v="341" actId="1076"/>
          <ac:spMkLst>
            <pc:docMk/>
            <pc:sldMk cId="3577642298" sldId="267"/>
            <ac:spMk id="11" creationId="{2F789CC6-B4BC-6888-022B-096BF4284169}"/>
          </ac:spMkLst>
        </pc:spChg>
        <pc:picChg chg="del mod">
          <ac:chgData name="Marion Carneiro [tllp7945]" userId="S::tllp7945@leeds.ac.uk::72feaa35-324d-40e6-8aca-10329f1194ce" providerId="AD" clId="Web-{26A2917D-707B-5634-B27A-40452CA12891}" dt="2025-02-25T09:27:39.530" v="161"/>
          <ac:picMkLst>
            <pc:docMk/>
            <pc:sldMk cId="3577642298" sldId="267"/>
            <ac:picMk id="4" creationId="{08BF869A-5CEC-5332-BD9E-43D43BE2A576}"/>
          </ac:picMkLst>
        </pc:picChg>
        <pc:picChg chg="add mod ord">
          <ac:chgData name="Marion Carneiro [tllp7945]" userId="S::tllp7945@leeds.ac.uk::72feaa35-324d-40e6-8aca-10329f1194ce" providerId="AD" clId="Web-{26A2917D-707B-5634-B27A-40452CA12891}" dt="2025-02-25T09:35:34.932" v="218" actId="1076"/>
          <ac:picMkLst>
            <pc:docMk/>
            <pc:sldMk cId="3577642298" sldId="267"/>
            <ac:picMk id="6" creationId="{2F07BBA8-936B-0EAD-686E-6E3052848DD9}"/>
          </ac:picMkLst>
        </pc:picChg>
      </pc:sldChg>
    </pc:docChg>
  </pc:docChgLst>
  <pc:docChgLst>
    <pc:chgData name="Marion Carneiro [tllp7945]" userId="S::tllp7945@leeds.ac.uk::72feaa35-324d-40e6-8aca-10329f1194ce" providerId="AD" clId="Web-{AD0F5973-2911-69AC-F084-2C98BA27BE32}"/>
    <pc:docChg chg="addSld delSld modSld sldOrd">
      <pc:chgData name="Marion Carneiro [tllp7945]" userId="S::tllp7945@leeds.ac.uk::72feaa35-324d-40e6-8aca-10329f1194ce" providerId="AD" clId="Web-{AD0F5973-2911-69AC-F084-2C98BA27BE32}" dt="2025-02-24T12:10:29.839" v="481" actId="20577"/>
      <pc:docMkLst>
        <pc:docMk/>
      </pc:docMkLst>
      <pc:sldChg chg="modSp">
        <pc:chgData name="Marion Carneiro [tllp7945]" userId="S::tllp7945@leeds.ac.uk::72feaa35-324d-40e6-8aca-10329f1194ce" providerId="AD" clId="Web-{AD0F5973-2911-69AC-F084-2C98BA27BE32}" dt="2025-02-24T12:10:29.839" v="481" actId="20577"/>
        <pc:sldMkLst>
          <pc:docMk/>
          <pc:sldMk cId="3750817589" sldId="256"/>
        </pc:sldMkLst>
        <pc:spChg chg="mod">
          <ac:chgData name="Marion Carneiro [tllp7945]" userId="S::tllp7945@leeds.ac.uk::72feaa35-324d-40e6-8aca-10329f1194ce" providerId="AD" clId="Web-{AD0F5973-2911-69AC-F084-2C98BA27BE32}" dt="2025-02-24T12:10:29.839" v="481" actId="20577"/>
          <ac:spMkLst>
            <pc:docMk/>
            <pc:sldMk cId="3750817589" sldId="256"/>
            <ac:spMk id="11" creationId="{A939C909-986A-129C-5410-9A2636F27195}"/>
          </ac:spMkLst>
        </pc:spChg>
        <pc:graphicFrameChg chg="mod modGraphic">
          <ac:chgData name="Marion Carneiro [tllp7945]" userId="S::tllp7945@leeds.ac.uk::72feaa35-324d-40e6-8aca-10329f1194ce" providerId="AD" clId="Web-{AD0F5973-2911-69AC-F084-2C98BA27BE32}" dt="2025-02-24T12:07:23.469" v="422"/>
          <ac:graphicFrameMkLst>
            <pc:docMk/>
            <pc:sldMk cId="3750817589" sldId="256"/>
            <ac:graphicFrameMk id="9" creationId="{08F6B618-932C-B1AC-244E-C2830F81FC0D}"/>
          </ac:graphicFrameMkLst>
        </pc:graphicFrameChg>
      </pc:sldChg>
      <pc:sldChg chg="addSp modSp">
        <pc:chgData name="Marion Carneiro [tllp7945]" userId="S::tllp7945@leeds.ac.uk::72feaa35-324d-40e6-8aca-10329f1194ce" providerId="AD" clId="Web-{AD0F5973-2911-69AC-F084-2C98BA27BE32}" dt="2025-02-24T11:51:59.711" v="379" actId="14100"/>
        <pc:sldMkLst>
          <pc:docMk/>
          <pc:sldMk cId="3225411056" sldId="260"/>
        </pc:sldMkLst>
        <pc:spChg chg="add mod">
          <ac:chgData name="Marion Carneiro [tllp7945]" userId="S::tllp7945@leeds.ac.uk::72feaa35-324d-40e6-8aca-10329f1194ce" providerId="AD" clId="Web-{AD0F5973-2911-69AC-F084-2C98BA27BE32}" dt="2025-02-24T08:41:55.024" v="98" actId="20577"/>
          <ac:spMkLst>
            <pc:docMk/>
            <pc:sldMk cId="3225411056" sldId="260"/>
            <ac:spMk id="2" creationId="{E053061B-6A01-CD59-DA5B-08E2B7C069F4}"/>
          </ac:spMkLst>
        </pc:spChg>
        <pc:spChg chg="mod">
          <ac:chgData name="Marion Carneiro [tllp7945]" userId="S::tllp7945@leeds.ac.uk::72feaa35-324d-40e6-8aca-10329f1194ce" providerId="AD" clId="Web-{AD0F5973-2911-69AC-F084-2C98BA27BE32}" dt="2025-02-24T09:39:12.174" v="104" actId="20577"/>
          <ac:spMkLst>
            <pc:docMk/>
            <pc:sldMk cId="3225411056" sldId="260"/>
            <ac:spMk id="3" creationId="{300899ED-42A4-BE88-7412-64B55B9B5418}"/>
          </ac:spMkLst>
        </pc:spChg>
        <pc:spChg chg="mod">
          <ac:chgData name="Marion Carneiro [tllp7945]" userId="S::tllp7945@leeds.ac.uk::72feaa35-324d-40e6-8aca-10329f1194ce" providerId="AD" clId="Web-{AD0F5973-2911-69AC-F084-2C98BA27BE32}" dt="2025-02-24T11:51:59.711" v="379" actId="14100"/>
          <ac:spMkLst>
            <pc:docMk/>
            <pc:sldMk cId="3225411056" sldId="260"/>
            <ac:spMk id="5" creationId="{3A0E2890-F93F-FA40-2BE5-4ADC9D7B9FC4}"/>
          </ac:spMkLst>
        </pc:spChg>
        <pc:picChg chg="mod">
          <ac:chgData name="Marion Carneiro [tllp7945]" userId="S::tllp7945@leeds.ac.uk::72feaa35-324d-40e6-8aca-10329f1194ce" providerId="AD" clId="Web-{AD0F5973-2911-69AC-F084-2C98BA27BE32}" dt="2025-02-24T11:49:30.968" v="378"/>
          <ac:picMkLst>
            <pc:docMk/>
            <pc:sldMk cId="3225411056" sldId="260"/>
            <ac:picMk id="20" creationId="{30275D05-F937-65BE-5F49-1CA6F0862A1B}"/>
          </ac:picMkLst>
        </pc:picChg>
        <pc:picChg chg="mod">
          <ac:chgData name="Marion Carneiro [tllp7945]" userId="S::tllp7945@leeds.ac.uk::72feaa35-324d-40e6-8aca-10329f1194ce" providerId="AD" clId="Web-{AD0F5973-2911-69AC-F084-2C98BA27BE32}" dt="2025-02-24T11:49:24.186" v="377"/>
          <ac:picMkLst>
            <pc:docMk/>
            <pc:sldMk cId="3225411056" sldId="260"/>
            <ac:picMk id="23" creationId="{060E11C1-CBA9-FF08-BA5E-CC5B24CEB9E7}"/>
          </ac:picMkLst>
        </pc:picChg>
      </pc:sldChg>
      <pc:sldChg chg="modSp">
        <pc:chgData name="Marion Carneiro [tllp7945]" userId="S::tllp7945@leeds.ac.uk::72feaa35-324d-40e6-8aca-10329f1194ce" providerId="AD" clId="Web-{AD0F5973-2911-69AC-F084-2C98BA27BE32}" dt="2025-02-24T11:59:53.661" v="418" actId="14100"/>
        <pc:sldMkLst>
          <pc:docMk/>
          <pc:sldMk cId="4042919206" sldId="261"/>
        </pc:sldMkLst>
        <pc:spChg chg="mod">
          <ac:chgData name="Marion Carneiro [tllp7945]" userId="S::tllp7945@leeds.ac.uk::72feaa35-324d-40e6-8aca-10329f1194ce" providerId="AD" clId="Web-{AD0F5973-2911-69AC-F084-2C98BA27BE32}" dt="2025-02-24T09:39:09.690" v="102" actId="20577"/>
          <ac:spMkLst>
            <pc:docMk/>
            <pc:sldMk cId="4042919206" sldId="261"/>
            <ac:spMk id="3" creationId="{B24EB492-4652-086E-4F79-C69152419D48}"/>
          </ac:spMkLst>
        </pc:spChg>
        <pc:spChg chg="mod">
          <ac:chgData name="Marion Carneiro [tllp7945]" userId="S::tllp7945@leeds.ac.uk::72feaa35-324d-40e6-8aca-10329f1194ce" providerId="AD" clId="Web-{AD0F5973-2911-69AC-F084-2C98BA27BE32}" dt="2025-02-24T11:59:53.661" v="418" actId="14100"/>
          <ac:spMkLst>
            <pc:docMk/>
            <pc:sldMk cId="4042919206" sldId="261"/>
            <ac:spMk id="7" creationId="{10FE314B-B5D2-6B74-229F-EA3A33F08560}"/>
          </ac:spMkLst>
        </pc:spChg>
      </pc:sldChg>
      <pc:sldChg chg="addSp delSp modSp">
        <pc:chgData name="Marion Carneiro [tllp7945]" userId="S::tllp7945@leeds.ac.uk::72feaa35-324d-40e6-8aca-10329f1194ce" providerId="AD" clId="Web-{AD0F5973-2911-69AC-F084-2C98BA27BE32}" dt="2025-02-24T11:42:17.223" v="373" actId="20577"/>
        <pc:sldMkLst>
          <pc:docMk/>
          <pc:sldMk cId="3577642298" sldId="267"/>
        </pc:sldMkLst>
        <pc:spChg chg="mod">
          <ac:chgData name="Marion Carneiro [tllp7945]" userId="S::tllp7945@leeds.ac.uk::72feaa35-324d-40e6-8aca-10329f1194ce" providerId="AD" clId="Web-{AD0F5973-2911-69AC-F084-2C98BA27BE32}" dt="2025-02-24T08:39:18.269" v="57" actId="20577"/>
          <ac:spMkLst>
            <pc:docMk/>
            <pc:sldMk cId="3577642298" sldId="267"/>
            <ac:spMk id="5" creationId="{000DAC55-69C5-94FF-13CA-CE288259FD1D}"/>
          </ac:spMkLst>
        </pc:spChg>
        <pc:spChg chg="add mod">
          <ac:chgData name="Marion Carneiro [tllp7945]" userId="S::tllp7945@leeds.ac.uk::72feaa35-324d-40e6-8aca-10329f1194ce" providerId="AD" clId="Web-{AD0F5973-2911-69AC-F084-2C98BA27BE32}" dt="2025-02-24T11:42:17.223" v="373" actId="20577"/>
          <ac:spMkLst>
            <pc:docMk/>
            <pc:sldMk cId="3577642298" sldId="267"/>
            <ac:spMk id="11" creationId="{2F789CC6-B4BC-6888-022B-096BF4284169}"/>
          </ac:spMkLst>
        </pc:spChg>
        <pc:picChg chg="add mod">
          <ac:chgData name="Marion Carneiro [tllp7945]" userId="S::tllp7945@leeds.ac.uk::72feaa35-324d-40e6-8aca-10329f1194ce" providerId="AD" clId="Web-{AD0F5973-2911-69AC-F084-2C98BA27BE32}" dt="2025-02-24T11:37:47.363" v="254" actId="1076"/>
          <ac:picMkLst>
            <pc:docMk/>
            <pc:sldMk cId="3577642298" sldId="267"/>
            <ac:picMk id="2" creationId="{625BC5D2-1E35-1558-B033-88BE098AEEC2}"/>
          </ac:picMkLst>
        </pc:picChg>
        <pc:picChg chg="add mod">
          <ac:chgData name="Marion Carneiro [tllp7945]" userId="S::tllp7945@leeds.ac.uk::72feaa35-324d-40e6-8aca-10329f1194ce" providerId="AD" clId="Web-{AD0F5973-2911-69AC-F084-2C98BA27BE32}" dt="2025-02-24T11:39:25.463" v="272" actId="1076"/>
          <ac:picMkLst>
            <pc:docMk/>
            <pc:sldMk cId="3577642298" sldId="267"/>
            <ac:picMk id="3" creationId="{9370402E-82A5-82CD-0AAF-F2BFABEB64CB}"/>
          </ac:picMkLst>
        </pc:picChg>
        <pc:picChg chg="del">
          <ac:chgData name="Marion Carneiro [tllp7945]" userId="S::tllp7945@leeds.ac.uk::72feaa35-324d-40e6-8aca-10329f1194ce" providerId="AD" clId="Web-{AD0F5973-2911-69AC-F084-2C98BA27BE32}" dt="2025-02-24T11:05:35.702" v="114"/>
          <ac:picMkLst>
            <pc:docMk/>
            <pc:sldMk cId="3577642298" sldId="267"/>
            <ac:picMk id="4" creationId="{DD6B1A22-103C-D24F-C56D-ADE36D01ADA8}"/>
          </ac:picMkLst>
        </pc:picChg>
        <pc:picChg chg="add mod">
          <ac:chgData name="Marion Carneiro [tllp7945]" userId="S::tllp7945@leeds.ac.uk::72feaa35-324d-40e6-8aca-10329f1194ce" providerId="AD" clId="Web-{AD0F5973-2911-69AC-F084-2C98BA27BE32}" dt="2025-02-24T11:38:37.054" v="260" actId="1076"/>
          <ac:picMkLst>
            <pc:docMk/>
            <pc:sldMk cId="3577642298" sldId="267"/>
            <ac:picMk id="7" creationId="{1A9BD63F-6C7D-DADD-AB03-9C4B2D620B9B}"/>
          </ac:picMkLst>
        </pc:picChg>
        <pc:cxnChg chg="add mod">
          <ac:chgData name="Marion Carneiro [tllp7945]" userId="S::tllp7945@leeds.ac.uk::72feaa35-324d-40e6-8aca-10329f1194ce" providerId="AD" clId="Web-{AD0F5973-2911-69AC-F084-2C98BA27BE32}" dt="2025-02-24T11:40:10.169" v="278"/>
          <ac:cxnSpMkLst>
            <pc:docMk/>
            <pc:sldMk cId="3577642298" sldId="267"/>
            <ac:cxnSpMk id="9" creationId="{CA14A8A3-C506-8FF2-BCEB-CDD822FA0038}"/>
          </ac:cxnSpMkLst>
        </pc:cxnChg>
        <pc:cxnChg chg="add mod">
          <ac:chgData name="Marion Carneiro [tllp7945]" userId="S::tllp7945@leeds.ac.uk::72feaa35-324d-40e6-8aca-10329f1194ce" providerId="AD" clId="Web-{AD0F5973-2911-69AC-F084-2C98BA27BE32}" dt="2025-02-24T11:40:21.388" v="280" actId="14100"/>
          <ac:cxnSpMkLst>
            <pc:docMk/>
            <pc:sldMk cId="3577642298" sldId="267"/>
            <ac:cxnSpMk id="10" creationId="{2CF21606-7DC3-3129-D39C-6C80DE9DA117}"/>
          </ac:cxnSpMkLst>
        </pc:cxnChg>
      </pc:sldChg>
      <pc:sldChg chg="addSp modSp">
        <pc:chgData name="Marion Carneiro [tllp7945]" userId="S::tllp7945@leeds.ac.uk::72feaa35-324d-40e6-8aca-10329f1194ce" providerId="AD" clId="Web-{AD0F5973-2911-69AC-F084-2C98BA27BE32}" dt="2025-02-24T11:34:13.663" v="232" actId="14100"/>
        <pc:sldMkLst>
          <pc:docMk/>
          <pc:sldMk cId="639470597" sldId="268"/>
        </pc:sldMkLst>
        <pc:spChg chg="mod">
          <ac:chgData name="Marion Carneiro [tllp7945]" userId="S::tllp7945@leeds.ac.uk::72feaa35-324d-40e6-8aca-10329f1194ce" providerId="AD" clId="Web-{AD0F5973-2911-69AC-F084-2C98BA27BE32}" dt="2025-02-24T11:34:13.663" v="232" actId="14100"/>
          <ac:spMkLst>
            <pc:docMk/>
            <pc:sldMk cId="639470597" sldId="268"/>
            <ac:spMk id="12" creationId="{96E799F0-32CF-D07A-6F67-58E52241798E}"/>
          </ac:spMkLst>
        </pc:spChg>
        <pc:picChg chg="add mod">
          <ac:chgData name="Marion Carneiro [tllp7945]" userId="S::tllp7945@leeds.ac.uk::72feaa35-324d-40e6-8aca-10329f1194ce" providerId="AD" clId="Web-{AD0F5973-2911-69AC-F084-2C98BA27BE32}" dt="2025-02-24T10:12:56.823" v="111" actId="1076"/>
          <ac:picMkLst>
            <pc:docMk/>
            <pc:sldMk cId="639470597" sldId="268"/>
            <ac:picMk id="11" creationId="{771684C6-C600-B726-06A4-DA275C4674CE}"/>
          </ac:picMkLst>
        </pc:picChg>
      </pc:sldChg>
      <pc:sldChg chg="addSp delSp modSp new ord">
        <pc:chgData name="Marion Carneiro [tllp7945]" userId="S::tllp7945@leeds.ac.uk::72feaa35-324d-40e6-8aca-10329f1194ce" providerId="AD" clId="Web-{AD0F5973-2911-69AC-F084-2C98BA27BE32}" dt="2025-02-24T11:35:57.388" v="247" actId="20577"/>
        <pc:sldMkLst>
          <pc:docMk/>
          <pc:sldMk cId="3388662817" sldId="270"/>
        </pc:sldMkLst>
        <pc:spChg chg="del">
          <ac:chgData name="Marion Carneiro [tllp7945]" userId="S::tllp7945@leeds.ac.uk::72feaa35-324d-40e6-8aca-10329f1194ce" providerId="AD" clId="Web-{AD0F5973-2911-69AC-F084-2C98BA27BE32}" dt="2025-02-24T08:40:00.255" v="59"/>
          <ac:spMkLst>
            <pc:docMk/>
            <pc:sldMk cId="3388662817" sldId="270"/>
            <ac:spMk id="2" creationId="{6F005F8E-1FF9-2C72-F65A-39F706200A9A}"/>
          </ac:spMkLst>
        </pc:spChg>
        <pc:spChg chg="add mod">
          <ac:chgData name="Marion Carneiro [tllp7945]" userId="S::tllp7945@leeds.ac.uk::72feaa35-324d-40e6-8aca-10329f1194ce" providerId="AD" clId="Web-{AD0F5973-2911-69AC-F084-2C98BA27BE32}" dt="2025-02-24T11:35:57.388" v="247" actId="20577"/>
          <ac:spMkLst>
            <pc:docMk/>
            <pc:sldMk cId="3388662817" sldId="270"/>
            <ac:spMk id="5" creationId="{29AD7A51-3022-D059-B8C4-6D3968D617E6}"/>
          </ac:spMkLst>
        </pc:spChg>
      </pc:sldChg>
      <pc:sldChg chg="modSp">
        <pc:chgData name="Marion Carneiro [tllp7945]" userId="S::tllp7945@leeds.ac.uk::72feaa35-324d-40e6-8aca-10329f1194ce" providerId="AD" clId="Web-{AD0F5973-2911-69AC-F084-2C98BA27BE32}" dt="2025-02-24T12:02:02.778" v="420" actId="20577"/>
        <pc:sldMkLst>
          <pc:docMk/>
          <pc:sldMk cId="2057489983" sldId="271"/>
        </pc:sldMkLst>
        <pc:spChg chg="mod">
          <ac:chgData name="Marion Carneiro [tllp7945]" userId="S::tllp7945@leeds.ac.uk::72feaa35-324d-40e6-8aca-10329f1194ce" providerId="AD" clId="Web-{AD0F5973-2911-69AC-F084-2C98BA27BE32}" dt="2025-02-24T11:34:37.883" v="236" actId="14100"/>
          <ac:spMkLst>
            <pc:docMk/>
            <pc:sldMk cId="2057489983" sldId="271"/>
            <ac:spMk id="6" creationId="{B3EC35E6-9991-4CD2-C616-6438B920E3FB}"/>
          </ac:spMkLst>
        </pc:spChg>
        <pc:spChg chg="mod">
          <ac:chgData name="Marion Carneiro [tllp7945]" userId="S::tllp7945@leeds.ac.uk::72feaa35-324d-40e6-8aca-10329f1194ce" providerId="AD" clId="Web-{AD0F5973-2911-69AC-F084-2C98BA27BE32}" dt="2025-02-24T12:02:02.778" v="420" actId="20577"/>
          <ac:spMkLst>
            <pc:docMk/>
            <pc:sldMk cId="2057489983" sldId="271"/>
            <ac:spMk id="7" creationId="{7EEA8D1C-B658-A1E1-74B5-FDCD4C1DAE10}"/>
          </ac:spMkLst>
        </pc:spChg>
      </pc:sldChg>
      <pc:sldChg chg="new del">
        <pc:chgData name="Marion Carneiro [tllp7945]" userId="S::tllp7945@leeds.ac.uk::72feaa35-324d-40e6-8aca-10329f1194ce" providerId="AD" clId="Web-{AD0F5973-2911-69AC-F084-2C98BA27BE32}" dt="2025-02-24T09:39:00.143" v="100"/>
        <pc:sldMkLst>
          <pc:docMk/>
          <pc:sldMk cId="3678337931" sldId="271"/>
        </pc:sldMkLst>
      </pc:sldChg>
      <pc:sldChg chg="addSp delSp modSp new">
        <pc:chgData name="Marion Carneiro [tllp7945]" userId="S::tllp7945@leeds.ac.uk::72feaa35-324d-40e6-8aca-10329f1194ce" providerId="AD" clId="Web-{AD0F5973-2911-69AC-F084-2C98BA27BE32}" dt="2025-02-24T11:42:42.959" v="376"/>
        <pc:sldMkLst>
          <pc:docMk/>
          <pc:sldMk cId="383580143" sldId="272"/>
        </pc:sldMkLst>
        <pc:spChg chg="del">
          <ac:chgData name="Marion Carneiro [tllp7945]" userId="S::tllp7945@leeds.ac.uk::72feaa35-324d-40e6-8aca-10329f1194ce" providerId="AD" clId="Web-{AD0F5973-2911-69AC-F084-2C98BA27BE32}" dt="2025-02-24T11:21:36.103" v="123"/>
          <ac:spMkLst>
            <pc:docMk/>
            <pc:sldMk cId="383580143" sldId="272"/>
            <ac:spMk id="2" creationId="{01098300-DFFE-0854-AEF6-FA912439901D}"/>
          </ac:spMkLst>
        </pc:spChg>
        <pc:spChg chg="del">
          <ac:chgData name="Marion Carneiro [tllp7945]" userId="S::tllp7945@leeds.ac.uk::72feaa35-324d-40e6-8aca-10329f1194ce" providerId="AD" clId="Web-{AD0F5973-2911-69AC-F084-2C98BA27BE32}" dt="2025-02-24T11:22:02.292" v="153"/>
          <ac:spMkLst>
            <pc:docMk/>
            <pc:sldMk cId="383580143" sldId="272"/>
            <ac:spMk id="3" creationId="{73F00489-1C04-2952-2316-A5B7E5C35A62}"/>
          </ac:spMkLst>
        </pc:spChg>
        <pc:spChg chg="add mod">
          <ac:chgData name="Marion Carneiro [tllp7945]" userId="S::tllp7945@leeds.ac.uk::72feaa35-324d-40e6-8aca-10329f1194ce" providerId="AD" clId="Web-{AD0F5973-2911-69AC-F084-2C98BA27BE32}" dt="2025-02-24T11:36:01.138" v="250" actId="20577"/>
          <ac:spMkLst>
            <pc:docMk/>
            <pc:sldMk cId="383580143" sldId="272"/>
            <ac:spMk id="5" creationId="{11822897-C468-4304-5FC4-41C597ECA699}"/>
          </ac:spMkLst>
        </pc:spChg>
        <pc:spChg chg="add mod">
          <ac:chgData name="Marion Carneiro [tllp7945]" userId="S::tllp7945@leeds.ac.uk::72feaa35-324d-40e6-8aca-10329f1194ce" providerId="AD" clId="Web-{AD0F5973-2911-69AC-F084-2C98BA27BE32}" dt="2025-02-24T11:42:42.959" v="376"/>
          <ac:spMkLst>
            <pc:docMk/>
            <pc:sldMk cId="383580143" sldId="272"/>
            <ac:spMk id="12" creationId="{BC775CEA-B5C8-1D10-3924-FFA7A7FF1785}"/>
          </ac:spMkLst>
        </pc:spChg>
        <pc:picChg chg="add del mod ord">
          <ac:chgData name="Marion Carneiro [tllp7945]" userId="S::tllp7945@leeds.ac.uk::72feaa35-324d-40e6-8aca-10329f1194ce" providerId="AD" clId="Web-{AD0F5973-2911-69AC-F084-2C98BA27BE32}" dt="2025-02-24T11:42:42.959" v="376"/>
          <ac:picMkLst>
            <pc:docMk/>
            <pc:sldMk cId="383580143" sldId="272"/>
            <ac:picMk id="6" creationId="{BD731081-347D-DBE4-CB4C-E8D4B47F3517}"/>
          </ac:picMkLst>
        </pc:picChg>
        <pc:picChg chg="add del mod modCrop">
          <ac:chgData name="Marion Carneiro [tllp7945]" userId="S::tllp7945@leeds.ac.uk::72feaa35-324d-40e6-8aca-10329f1194ce" providerId="AD" clId="Web-{AD0F5973-2911-69AC-F084-2C98BA27BE32}" dt="2025-02-24T11:42:42.943" v="375"/>
          <ac:picMkLst>
            <pc:docMk/>
            <pc:sldMk cId="383580143" sldId="272"/>
            <ac:picMk id="8" creationId="{6C4E47A0-C609-E942-FDF0-5AD19033326E}"/>
          </ac:picMkLst>
        </pc:picChg>
        <pc:cxnChg chg="add del">
          <ac:chgData name="Marion Carneiro [tllp7945]" userId="S::tllp7945@leeds.ac.uk::72feaa35-324d-40e6-8aca-10329f1194ce" providerId="AD" clId="Web-{AD0F5973-2911-69AC-F084-2C98BA27BE32}" dt="2025-02-24T11:28:03.001" v="169"/>
          <ac:cxnSpMkLst>
            <pc:docMk/>
            <pc:sldMk cId="383580143" sldId="272"/>
            <ac:cxnSpMk id="9" creationId="{9ED3A004-1D06-0150-CE24-1C2ED74E89AE}"/>
          </ac:cxnSpMkLst>
        </pc:cxnChg>
        <pc:cxnChg chg="add del mod">
          <ac:chgData name="Marion Carneiro [tllp7945]" userId="S::tllp7945@leeds.ac.uk::72feaa35-324d-40e6-8aca-10329f1194ce" providerId="AD" clId="Web-{AD0F5973-2911-69AC-F084-2C98BA27BE32}" dt="2025-02-24T11:42:42.943" v="374"/>
          <ac:cxnSpMkLst>
            <pc:docMk/>
            <pc:sldMk cId="383580143" sldId="272"/>
            <ac:cxnSpMk id="10" creationId="{FA6E4894-17F3-2D45-E429-F9E89DAC858E}"/>
          </ac:cxnSpMkLst>
        </pc:cxnChg>
      </pc:sldChg>
    </pc:docChg>
  </pc:docChgLst>
  <pc:docChgLst>
    <pc:chgData name="Marion Carneiro [tllp7945]" userId="S::tllp7945@leeds.ac.uk::72feaa35-324d-40e6-8aca-10329f1194ce" providerId="AD" clId="Web-{3293A648-7F66-35F8-8135-6D7ED8CDBBC5}"/>
    <pc:docChg chg="modSld">
      <pc:chgData name="Marion Carneiro [tllp7945]" userId="S::tllp7945@leeds.ac.uk::72feaa35-324d-40e6-8aca-10329f1194ce" providerId="AD" clId="Web-{3293A648-7F66-35F8-8135-6D7ED8CDBBC5}" dt="2025-02-24T18:06:30.563" v="43" actId="20577"/>
      <pc:docMkLst>
        <pc:docMk/>
      </pc:docMkLst>
      <pc:sldChg chg="modSp">
        <pc:chgData name="Marion Carneiro [tllp7945]" userId="S::tllp7945@leeds.ac.uk::72feaa35-324d-40e6-8aca-10329f1194ce" providerId="AD" clId="Web-{3293A648-7F66-35F8-8135-6D7ED8CDBBC5}" dt="2025-02-24T17:28:56.336" v="6" actId="14100"/>
        <pc:sldMkLst>
          <pc:docMk/>
          <pc:sldMk cId="4042919206" sldId="261"/>
        </pc:sldMkLst>
        <pc:spChg chg="mod">
          <ac:chgData name="Marion Carneiro [tllp7945]" userId="S::tllp7945@leeds.ac.uk::72feaa35-324d-40e6-8aca-10329f1194ce" providerId="AD" clId="Web-{3293A648-7F66-35F8-8135-6D7ED8CDBBC5}" dt="2025-02-24T17:27:15.474" v="0" actId="14100"/>
          <ac:spMkLst>
            <pc:docMk/>
            <pc:sldMk cId="4042919206" sldId="261"/>
            <ac:spMk id="5" creationId="{FDA515DD-C0C2-FE05-2BEC-470EF4C136B0}"/>
          </ac:spMkLst>
        </pc:spChg>
        <pc:spChg chg="mod">
          <ac:chgData name="Marion Carneiro [tllp7945]" userId="S::tllp7945@leeds.ac.uk::72feaa35-324d-40e6-8aca-10329f1194ce" providerId="AD" clId="Web-{3293A648-7F66-35F8-8135-6D7ED8CDBBC5}" dt="2025-02-24T17:28:48.930" v="5" actId="20577"/>
          <ac:spMkLst>
            <pc:docMk/>
            <pc:sldMk cId="4042919206" sldId="261"/>
            <ac:spMk id="7" creationId="{10FE314B-B5D2-6B74-229F-EA3A33F08560}"/>
          </ac:spMkLst>
        </pc:spChg>
        <pc:picChg chg="mod">
          <ac:chgData name="Marion Carneiro [tllp7945]" userId="S::tllp7945@leeds.ac.uk::72feaa35-324d-40e6-8aca-10329f1194ce" providerId="AD" clId="Web-{3293A648-7F66-35F8-8135-6D7ED8CDBBC5}" dt="2025-02-24T17:28:56.336" v="6" actId="14100"/>
          <ac:picMkLst>
            <pc:docMk/>
            <pc:sldMk cId="4042919206" sldId="261"/>
            <ac:picMk id="8" creationId="{BC4A047F-4D0B-3FAA-9CEE-C281C0636AC2}"/>
          </ac:picMkLst>
        </pc:picChg>
      </pc:sldChg>
      <pc:sldChg chg="delSp">
        <pc:chgData name="Marion Carneiro [tllp7945]" userId="S::tllp7945@leeds.ac.uk::72feaa35-324d-40e6-8aca-10329f1194ce" providerId="AD" clId="Web-{3293A648-7F66-35F8-8135-6D7ED8CDBBC5}" dt="2025-02-24T18:05:44.109" v="36"/>
        <pc:sldMkLst>
          <pc:docMk/>
          <pc:sldMk cId="3961507234" sldId="262"/>
        </pc:sldMkLst>
        <pc:spChg chg="del">
          <ac:chgData name="Marion Carneiro [tllp7945]" userId="S::tllp7945@leeds.ac.uk::72feaa35-324d-40e6-8aca-10329f1194ce" providerId="AD" clId="Web-{3293A648-7F66-35F8-8135-6D7ED8CDBBC5}" dt="2025-02-24T18:05:44.109" v="36"/>
          <ac:spMkLst>
            <pc:docMk/>
            <pc:sldMk cId="3961507234" sldId="262"/>
            <ac:spMk id="10" creationId="{494367EA-6475-3AE9-4F62-1A7CD929CAAF}"/>
          </ac:spMkLst>
        </pc:spChg>
      </pc:sldChg>
      <pc:sldChg chg="modSp">
        <pc:chgData name="Marion Carneiro [tllp7945]" userId="S::tllp7945@leeds.ac.uk::72feaa35-324d-40e6-8aca-10329f1194ce" providerId="AD" clId="Web-{3293A648-7F66-35F8-8135-6D7ED8CDBBC5}" dt="2025-02-24T18:05:04.999" v="35" actId="20577"/>
        <pc:sldMkLst>
          <pc:docMk/>
          <pc:sldMk cId="639470597" sldId="268"/>
        </pc:sldMkLst>
        <pc:spChg chg="mod">
          <ac:chgData name="Marion Carneiro [tllp7945]" userId="S::tllp7945@leeds.ac.uk::72feaa35-324d-40e6-8aca-10329f1194ce" providerId="AD" clId="Web-{3293A648-7F66-35F8-8135-6D7ED8CDBBC5}" dt="2025-02-24T18:05:04.999" v="35" actId="20577"/>
          <ac:spMkLst>
            <pc:docMk/>
            <pc:sldMk cId="639470597" sldId="268"/>
            <ac:spMk id="12" creationId="{96E799F0-32CF-D07A-6F67-58E52241798E}"/>
          </ac:spMkLst>
        </pc:spChg>
      </pc:sldChg>
      <pc:sldChg chg="modSp">
        <pc:chgData name="Marion Carneiro [tllp7945]" userId="S::tllp7945@leeds.ac.uk::72feaa35-324d-40e6-8aca-10329f1194ce" providerId="AD" clId="Web-{3293A648-7F66-35F8-8135-6D7ED8CDBBC5}" dt="2025-02-24T18:04:58.624" v="33" actId="20577"/>
        <pc:sldMkLst>
          <pc:docMk/>
          <pc:sldMk cId="2057489983" sldId="271"/>
        </pc:sldMkLst>
        <pc:spChg chg="mod">
          <ac:chgData name="Marion Carneiro [tllp7945]" userId="S::tllp7945@leeds.ac.uk::72feaa35-324d-40e6-8aca-10329f1194ce" providerId="AD" clId="Web-{3293A648-7F66-35F8-8135-6D7ED8CDBBC5}" dt="2025-02-24T18:04:58.624" v="33" actId="20577"/>
          <ac:spMkLst>
            <pc:docMk/>
            <pc:sldMk cId="2057489983" sldId="271"/>
            <ac:spMk id="6" creationId="{B3EC35E6-9991-4CD2-C616-6438B920E3FB}"/>
          </ac:spMkLst>
        </pc:spChg>
        <pc:spChg chg="mod">
          <ac:chgData name="Marion Carneiro [tllp7945]" userId="S::tllp7945@leeds.ac.uk::72feaa35-324d-40e6-8aca-10329f1194ce" providerId="AD" clId="Web-{3293A648-7F66-35F8-8135-6D7ED8CDBBC5}" dt="2025-02-24T17:30:18.635" v="31" actId="20577"/>
          <ac:spMkLst>
            <pc:docMk/>
            <pc:sldMk cId="2057489983" sldId="271"/>
            <ac:spMk id="7" creationId="{7EEA8D1C-B658-A1E1-74B5-FDCD4C1DAE10}"/>
          </ac:spMkLst>
        </pc:spChg>
      </pc:sldChg>
      <pc:sldChg chg="modSp">
        <pc:chgData name="Marion Carneiro [tllp7945]" userId="S::tllp7945@leeds.ac.uk::72feaa35-324d-40e6-8aca-10329f1194ce" providerId="AD" clId="Web-{3293A648-7F66-35F8-8135-6D7ED8CDBBC5}" dt="2025-02-24T18:06:30.563" v="43" actId="20577"/>
        <pc:sldMkLst>
          <pc:docMk/>
          <pc:sldMk cId="972472069" sldId="273"/>
        </pc:sldMkLst>
        <pc:spChg chg="mod">
          <ac:chgData name="Marion Carneiro [tllp7945]" userId="S::tllp7945@leeds.ac.uk::72feaa35-324d-40e6-8aca-10329f1194ce" providerId="AD" clId="Web-{3293A648-7F66-35F8-8135-6D7ED8CDBBC5}" dt="2025-02-24T18:06:30.563" v="43" actId="20577"/>
          <ac:spMkLst>
            <pc:docMk/>
            <pc:sldMk cId="972472069" sldId="273"/>
            <ac:spMk id="9" creationId="{01F678FC-FA9B-66F0-AB93-6077818D6BFC}"/>
          </ac:spMkLst>
        </pc:spChg>
      </pc:sldChg>
    </pc:docChg>
  </pc:docChgLst>
  <pc:docChgLst>
    <pc:chgData name="Emily LeHegarat [vdhd2945]" userId="S::vdhd2945@leeds.ac.uk::44a18238-855d-4da1-b4b5-4fd34d9027bb" providerId="AD" clId="Web-{C6141CA7-FF46-B32B-B0F3-347199946BBC}"/>
    <pc:docChg chg="modSld">
      <pc:chgData name="Emily LeHegarat [vdhd2945]" userId="S::vdhd2945@leeds.ac.uk::44a18238-855d-4da1-b4b5-4fd34d9027bb" providerId="AD" clId="Web-{C6141CA7-FF46-B32B-B0F3-347199946BBC}" dt="2025-02-24T18:29:38.311" v="0"/>
      <pc:docMkLst>
        <pc:docMk/>
      </pc:docMkLst>
      <pc:sldChg chg="modSp">
        <pc:chgData name="Emily LeHegarat [vdhd2945]" userId="S::vdhd2945@leeds.ac.uk::44a18238-855d-4da1-b4b5-4fd34d9027bb" providerId="AD" clId="Web-{C6141CA7-FF46-B32B-B0F3-347199946BBC}" dt="2025-02-24T18:29:38.311" v="0"/>
        <pc:sldMkLst>
          <pc:docMk/>
          <pc:sldMk cId="879985629" sldId="264"/>
        </pc:sldMkLst>
        <pc:picChg chg="mod">
          <ac:chgData name="Emily LeHegarat [vdhd2945]" userId="S::vdhd2945@leeds.ac.uk::44a18238-855d-4da1-b4b5-4fd34d9027bb" providerId="AD" clId="Web-{C6141CA7-FF46-B32B-B0F3-347199946BBC}" dt="2025-02-24T18:29:38.311" v="0"/>
          <ac:picMkLst>
            <pc:docMk/>
            <pc:sldMk cId="879985629" sldId="264"/>
            <ac:picMk id="9" creationId="{89CD3D43-BFE7-2CE0-54FD-9814456D304E}"/>
          </ac:picMkLst>
        </pc:picChg>
      </pc:sldChg>
    </pc:docChg>
  </pc:docChgLst>
  <pc:docChgLst>
    <pc:chgData name="Marion Carneiro [tllp7945]" userId="S::tllp7945@leeds.ac.uk::72feaa35-324d-40e6-8aca-10329f1194ce" providerId="AD" clId="Web-{77039BB0-2B9C-EBD0-3A7B-2AD96BA093F5}"/>
    <pc:docChg chg="modSld">
      <pc:chgData name="Marion Carneiro [tllp7945]" userId="S::tllp7945@leeds.ac.uk::72feaa35-324d-40e6-8aca-10329f1194ce" providerId="AD" clId="Web-{77039BB0-2B9C-EBD0-3A7B-2AD96BA093F5}" dt="2025-02-25T18:30:16.052" v="1"/>
      <pc:docMkLst>
        <pc:docMk/>
      </pc:docMkLst>
      <pc:sldChg chg="modSp">
        <pc:chgData name="Marion Carneiro [tllp7945]" userId="S::tllp7945@leeds.ac.uk::72feaa35-324d-40e6-8aca-10329f1194ce" providerId="AD" clId="Web-{77039BB0-2B9C-EBD0-3A7B-2AD96BA093F5}" dt="2025-02-25T18:30:16.052" v="1"/>
        <pc:sldMkLst>
          <pc:docMk/>
          <pc:sldMk cId="3577642298" sldId="267"/>
        </pc:sldMkLst>
        <pc:picChg chg="mod">
          <ac:chgData name="Marion Carneiro [tllp7945]" userId="S::tllp7945@leeds.ac.uk::72feaa35-324d-40e6-8aca-10329f1194ce" providerId="AD" clId="Web-{77039BB0-2B9C-EBD0-3A7B-2AD96BA093F5}" dt="2025-02-25T18:30:16.052" v="1"/>
          <ac:picMkLst>
            <pc:docMk/>
            <pc:sldMk cId="3577642298" sldId="267"/>
            <ac:picMk id="13" creationId="{DFE7F18F-19C6-2535-D50A-6479AF9408F7}"/>
          </ac:picMkLst>
        </pc:picChg>
        <pc:picChg chg="mod">
          <ac:chgData name="Marion Carneiro [tllp7945]" userId="S::tllp7945@leeds.ac.uk::72feaa35-324d-40e6-8aca-10329f1194ce" providerId="AD" clId="Web-{77039BB0-2B9C-EBD0-3A7B-2AD96BA093F5}" dt="2025-02-25T18:30:10.755" v="0"/>
          <ac:picMkLst>
            <pc:docMk/>
            <pc:sldMk cId="3577642298" sldId="267"/>
            <ac:picMk id="15" creationId="{6B643D18-94D7-DCDE-5E93-B7F3157DE80C}"/>
          </ac:picMkLst>
        </pc:picChg>
      </pc:sldChg>
    </pc:docChg>
  </pc:docChgLst>
  <pc:docChgLst>
    <pc:chgData name="Catherine Firth [wdrj5142]" userId="e75622ad-0799-46f3-bffd-e880dda748a7" providerId="ADAL" clId="{6FE25E18-F72C-4B03-8C78-83D59F5DC333}"/>
    <pc:docChg chg="undo custSel addSld delSld modSld">
      <pc:chgData name="Catherine Firth [wdrj5142]" userId="e75622ad-0799-46f3-bffd-e880dda748a7" providerId="ADAL" clId="{6FE25E18-F72C-4B03-8C78-83D59F5DC333}" dt="2025-02-26T09:11:38.195" v="788" actId="113"/>
      <pc:docMkLst>
        <pc:docMk/>
      </pc:docMkLst>
      <pc:sldChg chg="modSp mod">
        <pc:chgData name="Catherine Firth [wdrj5142]" userId="e75622ad-0799-46f3-bffd-e880dda748a7" providerId="ADAL" clId="{6FE25E18-F72C-4B03-8C78-83D59F5DC333}" dt="2025-02-25T20:11:12.382" v="692" actId="20577"/>
        <pc:sldMkLst>
          <pc:docMk/>
          <pc:sldMk cId="3750817589" sldId="256"/>
        </pc:sldMkLst>
        <pc:graphicFrameChg chg="mod modGraphic">
          <ac:chgData name="Catherine Firth [wdrj5142]" userId="e75622ad-0799-46f3-bffd-e880dda748a7" providerId="ADAL" clId="{6FE25E18-F72C-4B03-8C78-83D59F5DC333}" dt="2025-02-25T20:11:12.382" v="692" actId="20577"/>
          <ac:graphicFrameMkLst>
            <pc:docMk/>
            <pc:sldMk cId="3750817589" sldId="256"/>
            <ac:graphicFrameMk id="8" creationId="{648B8597-0969-2849-4D64-95F8E0D85822}"/>
          </ac:graphicFrameMkLst>
        </pc:graphicFrameChg>
      </pc:sldChg>
      <pc:sldChg chg="addSp delSp modSp mod modClrScheme chgLayout">
        <pc:chgData name="Catherine Firth [wdrj5142]" userId="e75622ad-0799-46f3-bffd-e880dda748a7" providerId="ADAL" clId="{6FE25E18-F72C-4B03-8C78-83D59F5DC333}" dt="2025-02-25T20:09:55.796" v="688" actId="1076"/>
        <pc:sldMkLst>
          <pc:docMk/>
          <pc:sldMk cId="3961507234" sldId="262"/>
        </pc:sldMkLst>
        <pc:spChg chg="add del mod">
          <ac:chgData name="Catherine Firth [wdrj5142]" userId="e75622ad-0799-46f3-bffd-e880dda748a7" providerId="ADAL" clId="{6FE25E18-F72C-4B03-8C78-83D59F5DC333}" dt="2025-02-25T20:09:32.869" v="687" actId="113"/>
          <ac:spMkLst>
            <pc:docMk/>
            <pc:sldMk cId="3961507234" sldId="262"/>
            <ac:spMk id="3" creationId="{889230B2-2BF6-C411-2902-24C9C1BB836B}"/>
          </ac:spMkLst>
        </pc:spChg>
        <pc:spChg chg="add del mod">
          <ac:chgData name="Catherine Firth [wdrj5142]" userId="e75622ad-0799-46f3-bffd-e880dda748a7" providerId="ADAL" clId="{6FE25E18-F72C-4B03-8C78-83D59F5DC333}" dt="2025-02-25T17:49:43.640" v="160" actId="478"/>
          <ac:spMkLst>
            <pc:docMk/>
            <pc:sldMk cId="3961507234" sldId="262"/>
            <ac:spMk id="9" creationId="{FA4DAC7E-3496-5AC4-AC8E-255E3255C957}"/>
          </ac:spMkLst>
        </pc:spChg>
        <pc:spChg chg="add del mod ord">
          <ac:chgData name="Catherine Firth [wdrj5142]" userId="e75622ad-0799-46f3-bffd-e880dda748a7" providerId="ADAL" clId="{6FE25E18-F72C-4B03-8C78-83D59F5DC333}" dt="2025-02-25T17:49:39.275" v="159" actId="478"/>
          <ac:spMkLst>
            <pc:docMk/>
            <pc:sldMk cId="3961507234" sldId="262"/>
            <ac:spMk id="11" creationId="{DF6BBC4D-A1EF-BD5A-3522-1592D523DD9B}"/>
          </ac:spMkLst>
        </pc:spChg>
        <pc:graphicFrameChg chg="add mod">
          <ac:chgData name="Catherine Firth [wdrj5142]" userId="e75622ad-0799-46f3-bffd-e880dda748a7" providerId="ADAL" clId="{6FE25E18-F72C-4B03-8C78-83D59F5DC333}" dt="2025-02-25T17:50:23.691" v="164"/>
          <ac:graphicFrameMkLst>
            <pc:docMk/>
            <pc:sldMk cId="3961507234" sldId="262"/>
            <ac:graphicFrameMk id="10" creationId="{A38B458D-AFD0-A535-C8AD-7B8707F64E30}"/>
          </ac:graphicFrameMkLst>
        </pc:graphicFrameChg>
        <pc:picChg chg="add del mod ord">
          <ac:chgData name="Catherine Firth [wdrj5142]" userId="e75622ad-0799-46f3-bffd-e880dda748a7" providerId="ADAL" clId="{6FE25E18-F72C-4B03-8C78-83D59F5DC333}" dt="2025-02-25T17:49:28.403" v="156" actId="478"/>
          <ac:picMkLst>
            <pc:docMk/>
            <pc:sldMk cId="3961507234" sldId="262"/>
            <ac:picMk id="4" creationId="{B56CC1E8-E4F8-33FE-7B81-DC6383D6E7B3}"/>
          </ac:picMkLst>
        </pc:picChg>
        <pc:picChg chg="add mod">
          <ac:chgData name="Catherine Firth [wdrj5142]" userId="e75622ad-0799-46f3-bffd-e880dda748a7" providerId="ADAL" clId="{6FE25E18-F72C-4B03-8C78-83D59F5DC333}" dt="2025-02-25T20:09:55.796" v="688" actId="1076"/>
          <ac:picMkLst>
            <pc:docMk/>
            <pc:sldMk cId="3961507234" sldId="262"/>
            <ac:picMk id="7" creationId="{748E2BEE-35C6-78FC-35A7-98360C19A39F}"/>
          </ac:picMkLst>
        </pc:picChg>
        <pc:picChg chg="add del mod modCrop">
          <ac:chgData name="Catherine Firth [wdrj5142]" userId="e75622ad-0799-46f3-bffd-e880dda748a7" providerId="ADAL" clId="{6FE25E18-F72C-4B03-8C78-83D59F5DC333}" dt="2025-02-25T18:11:03.201" v="481" actId="21"/>
          <ac:picMkLst>
            <pc:docMk/>
            <pc:sldMk cId="3961507234" sldId="262"/>
            <ac:picMk id="13" creationId="{CC90DB02-A41D-18F7-E9F5-869B48ED148B}"/>
          </ac:picMkLst>
        </pc:picChg>
      </pc:sldChg>
      <pc:sldChg chg="addSp delSp modSp mod">
        <pc:chgData name="Catherine Firth [wdrj5142]" userId="e75622ad-0799-46f3-bffd-e880dda748a7" providerId="ADAL" clId="{6FE25E18-F72C-4B03-8C78-83D59F5DC333}" dt="2025-02-25T19:32:09.077" v="643" actId="1076"/>
        <pc:sldMkLst>
          <pc:docMk/>
          <pc:sldMk cId="3577642298" sldId="267"/>
        </pc:sldMkLst>
        <pc:spChg chg="del">
          <ac:chgData name="Catherine Firth [wdrj5142]" userId="e75622ad-0799-46f3-bffd-e880dda748a7" providerId="ADAL" clId="{6FE25E18-F72C-4B03-8C78-83D59F5DC333}" dt="2025-02-25T17:44:31.617" v="134"/>
          <ac:spMkLst>
            <pc:docMk/>
            <pc:sldMk cId="3577642298" sldId="267"/>
            <ac:spMk id="8" creationId="{96B8B619-3025-866A-755A-3890D885D667}"/>
          </ac:spMkLst>
        </pc:spChg>
        <pc:spChg chg="ord">
          <ac:chgData name="Catherine Firth [wdrj5142]" userId="e75622ad-0799-46f3-bffd-e880dda748a7" providerId="ADAL" clId="{6FE25E18-F72C-4B03-8C78-83D59F5DC333}" dt="2025-02-25T19:31:12.875" v="634" actId="166"/>
          <ac:spMkLst>
            <pc:docMk/>
            <pc:sldMk cId="3577642298" sldId="267"/>
            <ac:spMk id="11" creationId="{2F789CC6-B4BC-6888-022B-096BF4284169}"/>
          </ac:spMkLst>
        </pc:spChg>
        <pc:spChg chg="add del mod">
          <ac:chgData name="Catherine Firth [wdrj5142]" userId="e75622ad-0799-46f3-bffd-e880dda748a7" providerId="ADAL" clId="{6FE25E18-F72C-4B03-8C78-83D59F5DC333}" dt="2025-02-25T19:30:34.790" v="623" actId="478"/>
          <ac:spMkLst>
            <pc:docMk/>
            <pc:sldMk cId="3577642298" sldId="267"/>
            <ac:spMk id="17" creationId="{EAA51EAC-72D7-F221-2AC9-AD77D001E67A}"/>
          </ac:spMkLst>
        </pc:spChg>
        <pc:spChg chg="add del mod">
          <ac:chgData name="Catherine Firth [wdrj5142]" userId="e75622ad-0799-46f3-bffd-e880dda748a7" providerId="ADAL" clId="{6FE25E18-F72C-4B03-8C78-83D59F5DC333}" dt="2025-02-25T19:30:54.586" v="631" actId="478"/>
          <ac:spMkLst>
            <pc:docMk/>
            <pc:sldMk cId="3577642298" sldId="267"/>
            <ac:spMk id="21" creationId="{D0B38369-5068-09D7-E39A-C908CD2DFA7E}"/>
          </ac:spMkLst>
        </pc:spChg>
        <pc:picChg chg="del">
          <ac:chgData name="Catherine Firth [wdrj5142]" userId="e75622ad-0799-46f3-bffd-e880dda748a7" providerId="ADAL" clId="{6FE25E18-F72C-4B03-8C78-83D59F5DC333}" dt="2025-02-25T17:45:49.912" v="147" actId="478"/>
          <ac:picMkLst>
            <pc:docMk/>
            <pc:sldMk cId="3577642298" sldId="267"/>
            <ac:picMk id="6" creationId="{2F07BBA8-936B-0EAD-686E-6E3052848DD9}"/>
          </ac:picMkLst>
        </pc:picChg>
        <pc:picChg chg="add del mod ord">
          <ac:chgData name="Catherine Firth [wdrj5142]" userId="e75622ad-0799-46f3-bffd-e880dda748a7" providerId="ADAL" clId="{6FE25E18-F72C-4B03-8C78-83D59F5DC333}" dt="2025-02-25T19:30:45.419" v="629" actId="478"/>
          <ac:picMkLst>
            <pc:docMk/>
            <pc:sldMk cId="3577642298" sldId="267"/>
            <ac:picMk id="13" creationId="{DFE7F18F-19C6-2535-D50A-6479AF9408F7}"/>
          </ac:picMkLst>
        </pc:picChg>
        <pc:picChg chg="add del mod ord">
          <ac:chgData name="Catherine Firth [wdrj5142]" userId="e75622ad-0799-46f3-bffd-e880dda748a7" providerId="ADAL" clId="{6FE25E18-F72C-4B03-8C78-83D59F5DC333}" dt="2025-02-25T19:31:53.600" v="640" actId="478"/>
          <ac:picMkLst>
            <pc:docMk/>
            <pc:sldMk cId="3577642298" sldId="267"/>
            <ac:picMk id="15" creationId="{6B643D18-94D7-DCDE-5E93-B7F3157DE80C}"/>
          </ac:picMkLst>
        </pc:picChg>
        <pc:picChg chg="add mod">
          <ac:chgData name="Catherine Firth [wdrj5142]" userId="e75622ad-0799-46f3-bffd-e880dda748a7" providerId="ADAL" clId="{6FE25E18-F72C-4B03-8C78-83D59F5DC333}" dt="2025-02-25T19:31:07.276" v="633" actId="1076"/>
          <ac:picMkLst>
            <pc:docMk/>
            <pc:sldMk cId="3577642298" sldId="267"/>
            <ac:picMk id="19" creationId="{62E9ED37-E8E4-411C-DFB8-FF7532656F50}"/>
          </ac:picMkLst>
        </pc:picChg>
        <pc:picChg chg="add mod ord">
          <ac:chgData name="Catherine Firth [wdrj5142]" userId="e75622ad-0799-46f3-bffd-e880dda748a7" providerId="ADAL" clId="{6FE25E18-F72C-4B03-8C78-83D59F5DC333}" dt="2025-02-25T19:32:09.077" v="643" actId="1076"/>
          <ac:picMkLst>
            <pc:docMk/>
            <pc:sldMk cId="3577642298" sldId="267"/>
            <ac:picMk id="23" creationId="{F1759EBC-9A3E-B9F4-3B7F-26D1AE6F4404}"/>
          </ac:picMkLst>
        </pc:picChg>
        <pc:cxnChg chg="ord">
          <ac:chgData name="Catherine Firth [wdrj5142]" userId="e75622ad-0799-46f3-bffd-e880dda748a7" providerId="ADAL" clId="{6FE25E18-F72C-4B03-8C78-83D59F5DC333}" dt="2025-02-25T19:31:04.118" v="632" actId="166"/>
          <ac:cxnSpMkLst>
            <pc:docMk/>
            <pc:sldMk cId="3577642298" sldId="267"/>
            <ac:cxnSpMk id="9" creationId="{CA14A8A3-C506-8FF2-BCEB-CDD822FA0038}"/>
          </ac:cxnSpMkLst>
        </pc:cxnChg>
        <pc:cxnChg chg="ord">
          <ac:chgData name="Catherine Firth [wdrj5142]" userId="e75622ad-0799-46f3-bffd-e880dda748a7" providerId="ADAL" clId="{6FE25E18-F72C-4B03-8C78-83D59F5DC333}" dt="2025-02-25T19:31:04.118" v="632" actId="166"/>
          <ac:cxnSpMkLst>
            <pc:docMk/>
            <pc:sldMk cId="3577642298" sldId="267"/>
            <ac:cxnSpMk id="10" creationId="{2CF21606-7DC3-3129-D39C-6C80DE9DA117}"/>
          </ac:cxnSpMkLst>
        </pc:cxnChg>
      </pc:sldChg>
      <pc:sldChg chg="addSp delSp modSp mod">
        <pc:chgData name="Catherine Firth [wdrj5142]" userId="e75622ad-0799-46f3-bffd-e880dda748a7" providerId="ADAL" clId="{6FE25E18-F72C-4B03-8C78-83D59F5DC333}" dt="2025-02-25T19:34:53.727" v="651" actId="1076"/>
        <pc:sldMkLst>
          <pc:docMk/>
          <pc:sldMk cId="639470597" sldId="268"/>
        </pc:sldMkLst>
        <pc:picChg chg="del mod">
          <ac:chgData name="Catherine Firth [wdrj5142]" userId="e75622ad-0799-46f3-bffd-e880dda748a7" providerId="ADAL" clId="{6FE25E18-F72C-4B03-8C78-83D59F5DC333}" dt="2025-02-25T18:42:51.861" v="596" actId="478"/>
          <ac:picMkLst>
            <pc:docMk/>
            <pc:sldMk cId="639470597" sldId="268"/>
            <ac:picMk id="6" creationId="{0D4227F9-C53A-73D6-2D88-E1AECDB48DE8}"/>
          </ac:picMkLst>
        </pc:picChg>
        <pc:picChg chg="add del mod">
          <ac:chgData name="Catherine Firth [wdrj5142]" userId="e75622ad-0799-46f3-bffd-e880dda748a7" providerId="ADAL" clId="{6FE25E18-F72C-4B03-8C78-83D59F5DC333}" dt="2025-02-25T19:34:42.890" v="649" actId="478"/>
          <ac:picMkLst>
            <pc:docMk/>
            <pc:sldMk cId="639470597" sldId="268"/>
            <ac:picMk id="8" creationId="{3F8482A3-12EA-2EB3-9DF1-B5665C6D4FCA}"/>
          </ac:picMkLst>
        </pc:picChg>
        <pc:picChg chg="add mod">
          <ac:chgData name="Catherine Firth [wdrj5142]" userId="e75622ad-0799-46f3-bffd-e880dda748a7" providerId="ADAL" clId="{6FE25E18-F72C-4B03-8C78-83D59F5DC333}" dt="2025-02-25T19:34:53.727" v="651" actId="1076"/>
          <ac:picMkLst>
            <pc:docMk/>
            <pc:sldMk cId="639470597" sldId="268"/>
            <ac:picMk id="14" creationId="{4827C363-D104-828D-55B1-17894AB9549A}"/>
          </ac:picMkLst>
        </pc:picChg>
      </pc:sldChg>
      <pc:sldChg chg="addSp delSp modSp mod">
        <pc:chgData name="Catherine Firth [wdrj5142]" userId="e75622ad-0799-46f3-bffd-e880dda748a7" providerId="ADAL" clId="{6FE25E18-F72C-4B03-8C78-83D59F5DC333}" dt="2025-02-25T20:09:08.057" v="683" actId="113"/>
        <pc:sldMkLst>
          <pc:docMk/>
          <pc:sldMk cId="3388662817" sldId="270"/>
        </pc:sldMkLst>
        <pc:spChg chg="add mod">
          <ac:chgData name="Catherine Firth [wdrj5142]" userId="e75622ad-0799-46f3-bffd-e880dda748a7" providerId="ADAL" clId="{6FE25E18-F72C-4B03-8C78-83D59F5DC333}" dt="2025-02-25T20:09:08.057" v="683" actId="113"/>
          <ac:spMkLst>
            <pc:docMk/>
            <pc:sldMk cId="3388662817" sldId="270"/>
            <ac:spMk id="3" creationId="{5A22C491-2B28-9A47-1BE0-F670AC69C5F7}"/>
          </ac:spMkLst>
        </pc:spChg>
        <pc:spChg chg="add del mod">
          <ac:chgData name="Catherine Firth [wdrj5142]" userId="e75622ad-0799-46f3-bffd-e880dda748a7" providerId="ADAL" clId="{6FE25E18-F72C-4B03-8C78-83D59F5DC333}" dt="2025-02-25T18:09:09.521" v="472" actId="478"/>
          <ac:spMkLst>
            <pc:docMk/>
            <pc:sldMk cId="3388662817" sldId="270"/>
            <ac:spMk id="13" creationId="{961051BC-1366-04EB-D736-33B56EE7DA9A}"/>
          </ac:spMkLst>
        </pc:spChg>
        <pc:graphicFrameChg chg="add mod">
          <ac:chgData name="Catherine Firth [wdrj5142]" userId="e75622ad-0799-46f3-bffd-e880dda748a7" providerId="ADAL" clId="{6FE25E18-F72C-4B03-8C78-83D59F5DC333}" dt="2025-02-25T18:04:04.615" v="331"/>
          <ac:graphicFrameMkLst>
            <pc:docMk/>
            <pc:sldMk cId="3388662817" sldId="270"/>
            <ac:graphicFrameMk id="2" creationId="{BBA9DB9F-87FF-782B-8522-E336D2DA9185}"/>
          </ac:graphicFrameMkLst>
        </pc:graphicFrameChg>
        <pc:picChg chg="add mod">
          <ac:chgData name="Catherine Firth [wdrj5142]" userId="e75622ad-0799-46f3-bffd-e880dda748a7" providerId="ADAL" clId="{6FE25E18-F72C-4B03-8C78-83D59F5DC333}" dt="2025-02-25T18:45:20.137" v="621" actId="1076"/>
          <ac:picMkLst>
            <pc:docMk/>
            <pc:sldMk cId="3388662817" sldId="270"/>
            <ac:picMk id="4" creationId="{CC90DB02-A41D-18F7-E9F5-869B48ED148B}"/>
          </ac:picMkLst>
        </pc:picChg>
        <pc:picChg chg="add del mod">
          <ac:chgData name="Catherine Firth [wdrj5142]" userId="e75622ad-0799-46f3-bffd-e880dda748a7" providerId="ADAL" clId="{6FE25E18-F72C-4B03-8C78-83D59F5DC333}" dt="2025-02-25T17:56:52.862" v="329" actId="478"/>
          <ac:picMkLst>
            <pc:docMk/>
            <pc:sldMk cId="3388662817" sldId="270"/>
            <ac:picMk id="11" creationId="{96DF4780-D637-336E-8DB3-C1DB00BB6578}"/>
          </ac:picMkLst>
        </pc:picChg>
      </pc:sldChg>
      <pc:sldChg chg="addSp delSp modSp add mod modAnim">
        <pc:chgData name="Catherine Firth [wdrj5142]" userId="e75622ad-0799-46f3-bffd-e880dda748a7" providerId="ADAL" clId="{6FE25E18-F72C-4B03-8C78-83D59F5DC333}" dt="2025-02-25T19:53:31.820" v="668" actId="403"/>
        <pc:sldMkLst>
          <pc:docMk/>
          <pc:sldMk cId="3466033787" sldId="274"/>
        </pc:sldMkLst>
        <pc:spChg chg="mod">
          <ac:chgData name="Catherine Firth [wdrj5142]" userId="e75622ad-0799-46f3-bffd-e880dda748a7" providerId="ADAL" clId="{6FE25E18-F72C-4B03-8C78-83D59F5DC333}" dt="2025-02-25T19:53:31.820" v="668" actId="403"/>
          <ac:spMkLst>
            <pc:docMk/>
            <pc:sldMk cId="3466033787" sldId="274"/>
            <ac:spMk id="3" creationId="{9CCAD387-B541-26D5-334E-EB8FF394FBB7}"/>
          </ac:spMkLst>
        </pc:spChg>
        <pc:picChg chg="add mod">
          <ac:chgData name="Catherine Firth [wdrj5142]" userId="e75622ad-0799-46f3-bffd-e880dda748a7" providerId="ADAL" clId="{6FE25E18-F72C-4B03-8C78-83D59F5DC333}" dt="2025-02-25T19:52:25.187" v="665" actId="208"/>
          <ac:picMkLst>
            <pc:docMk/>
            <pc:sldMk cId="3466033787" sldId="274"/>
            <ac:picMk id="2" creationId="{645075B1-39DE-8DFA-423A-82EE1BD25ED7}"/>
          </ac:picMkLst>
        </pc:picChg>
        <pc:picChg chg="del">
          <ac:chgData name="Catherine Firth [wdrj5142]" userId="e75622ad-0799-46f3-bffd-e880dda748a7" providerId="ADAL" clId="{6FE25E18-F72C-4B03-8C78-83D59F5DC333}" dt="2025-02-25T18:17:30.759" v="585" actId="478"/>
          <ac:picMkLst>
            <pc:docMk/>
            <pc:sldMk cId="3466033787" sldId="274"/>
            <ac:picMk id="4" creationId="{40BB26A3-7FF8-9881-8782-5967AD48E098}"/>
          </ac:picMkLst>
        </pc:picChg>
      </pc:sldChg>
      <pc:sldChg chg="modSp add del mod">
        <pc:chgData name="Catherine Firth [wdrj5142]" userId="e75622ad-0799-46f3-bffd-e880dda748a7" providerId="ADAL" clId="{6FE25E18-F72C-4B03-8C78-83D59F5DC333}" dt="2025-02-25T20:12:41.361" v="727" actId="2696"/>
        <pc:sldMkLst>
          <pc:docMk/>
          <pc:sldMk cId="1113948664" sldId="275"/>
        </pc:sldMkLst>
        <pc:spChg chg="mod">
          <ac:chgData name="Catherine Firth [wdrj5142]" userId="e75622ad-0799-46f3-bffd-e880dda748a7" providerId="ADAL" clId="{6FE25E18-F72C-4B03-8C78-83D59F5DC333}" dt="2025-02-25T20:12:29.944" v="726" actId="20577"/>
          <ac:spMkLst>
            <pc:docMk/>
            <pc:sldMk cId="1113948664" sldId="275"/>
            <ac:spMk id="3" creationId="{C9A2EBDE-5EE0-D2A8-A992-B16522AA6586}"/>
          </ac:spMkLst>
        </pc:spChg>
        <pc:spChg chg="mod">
          <ac:chgData name="Catherine Firth [wdrj5142]" userId="e75622ad-0799-46f3-bffd-e880dda748a7" providerId="ADAL" clId="{6FE25E18-F72C-4B03-8C78-83D59F5DC333}" dt="2025-02-25T20:12:00.419" v="718" actId="20577"/>
          <ac:spMkLst>
            <pc:docMk/>
            <pc:sldMk cId="1113948664" sldId="275"/>
            <ac:spMk id="5" creationId="{1DD052AA-A1C1-0B56-4EAB-0DD2FFD9AF1D}"/>
          </ac:spMkLst>
        </pc:spChg>
      </pc:sldChg>
      <pc:sldChg chg="addSp modSp mod">
        <pc:chgData name="Catherine Firth [wdrj5142]" userId="e75622ad-0799-46f3-bffd-e880dda748a7" providerId="ADAL" clId="{6FE25E18-F72C-4B03-8C78-83D59F5DC333}" dt="2025-02-26T09:11:38.195" v="788" actId="113"/>
        <pc:sldMkLst>
          <pc:docMk/>
          <pc:sldMk cId="4209081545" sldId="275"/>
        </pc:sldMkLst>
        <pc:spChg chg="add mod">
          <ac:chgData name="Catherine Firth [wdrj5142]" userId="e75622ad-0799-46f3-bffd-e880dda748a7" providerId="ADAL" clId="{6FE25E18-F72C-4B03-8C78-83D59F5DC333}" dt="2025-02-26T09:11:38.195" v="788" actId="113"/>
          <ac:spMkLst>
            <pc:docMk/>
            <pc:sldMk cId="4209081545" sldId="275"/>
            <ac:spMk id="4" creationId="{1EBE8C90-0D89-A632-AEF1-5EFED2669422}"/>
          </ac:spMkLst>
        </pc:spChg>
        <pc:graphicFrameChg chg="add mod modGraphic">
          <ac:chgData name="Catherine Firth [wdrj5142]" userId="e75622ad-0799-46f3-bffd-e880dda748a7" providerId="ADAL" clId="{6FE25E18-F72C-4B03-8C78-83D59F5DC333}" dt="2025-02-26T09:11:08.249" v="786" actId="1076"/>
          <ac:graphicFrameMkLst>
            <pc:docMk/>
            <pc:sldMk cId="4209081545" sldId="275"/>
            <ac:graphicFrameMk id="3" creationId="{6F955E20-245D-9F58-1E42-5365F6276FFD}"/>
          </ac:graphicFrameMkLst>
        </pc:graphicFrameChg>
      </pc:sldChg>
    </pc:docChg>
  </pc:docChgLst>
  <pc:docChgLst>
    <pc:chgData name="Catherine Firth [wdrj5142]" userId="S::wdrj5142@leeds.ac.uk::e75622ad-0799-46f3-bffd-e880dda748a7" providerId="AD" clId="Web-{8FFD804C-1C68-FFEB-BBF4-71A2408C9067}"/>
    <pc:docChg chg="modSld">
      <pc:chgData name="Catherine Firth [wdrj5142]" userId="S::wdrj5142@leeds.ac.uk::e75622ad-0799-46f3-bffd-e880dda748a7" providerId="AD" clId="Web-{8FFD804C-1C68-FFEB-BBF4-71A2408C9067}" dt="2025-02-26T08:41:54.923" v="1"/>
      <pc:docMkLst>
        <pc:docMk/>
      </pc:docMkLst>
      <pc:sldChg chg="addSp delSp modSp">
        <pc:chgData name="Catherine Firth [wdrj5142]" userId="S::wdrj5142@leeds.ac.uk::e75622ad-0799-46f3-bffd-e880dda748a7" providerId="AD" clId="Web-{8FFD804C-1C68-FFEB-BBF4-71A2408C9067}" dt="2025-02-26T08:41:54.923" v="1"/>
        <pc:sldMkLst>
          <pc:docMk/>
          <pc:sldMk cId="4209081545" sldId="275"/>
        </pc:sldMkLst>
        <pc:graphicFrameChg chg="add del mod">
          <ac:chgData name="Catherine Firth [wdrj5142]" userId="S::wdrj5142@leeds.ac.uk::e75622ad-0799-46f3-bffd-e880dda748a7" providerId="AD" clId="Web-{8FFD804C-1C68-FFEB-BBF4-71A2408C9067}" dt="2025-02-26T08:41:54.923" v="1"/>
          <ac:graphicFrameMkLst>
            <pc:docMk/>
            <pc:sldMk cId="4209081545" sldId="275"/>
            <ac:graphicFrameMk id="4" creationId="{E47D4E57-B627-2B73-AB87-78DF07D3E3EE}"/>
          </ac:graphicFrameMkLst>
        </pc:graphicFrameChg>
      </pc:sldChg>
    </pc:docChg>
  </pc:docChgLst>
  <pc:docChgLst>
    <pc:chgData name="Catherine Firth [wdrj5142]" userId="S::wdrj5142@leeds.ac.uk::e75622ad-0799-46f3-bffd-e880dda748a7" providerId="AD" clId="Web-{6C1662F5-607C-BDD2-775D-7C05BD708183}"/>
    <pc:docChg chg="modSld">
      <pc:chgData name="Catherine Firth [wdrj5142]" userId="S::wdrj5142@leeds.ac.uk::e75622ad-0799-46f3-bffd-e880dda748a7" providerId="AD" clId="Web-{6C1662F5-607C-BDD2-775D-7C05BD708183}" dt="2025-02-25T17:43:59.745" v="0"/>
      <pc:docMkLst>
        <pc:docMk/>
      </pc:docMkLst>
      <pc:sldChg chg="addSp delSp modSp">
        <pc:chgData name="Catherine Firth [wdrj5142]" userId="S::wdrj5142@leeds.ac.uk::e75622ad-0799-46f3-bffd-e880dda748a7" providerId="AD" clId="Web-{6C1662F5-607C-BDD2-775D-7C05BD708183}" dt="2025-02-25T17:43:59.745" v="0"/>
        <pc:sldMkLst>
          <pc:docMk/>
          <pc:sldMk cId="3577642298" sldId="267"/>
        </pc:sldMkLst>
        <pc:spChg chg="add mod">
          <ac:chgData name="Catherine Firth [wdrj5142]" userId="S::wdrj5142@leeds.ac.uk::e75622ad-0799-46f3-bffd-e880dda748a7" providerId="AD" clId="Web-{6C1662F5-607C-BDD2-775D-7C05BD708183}" dt="2025-02-25T17:43:59.745" v="0"/>
          <ac:spMkLst>
            <pc:docMk/>
            <pc:sldMk cId="3577642298" sldId="267"/>
            <ac:spMk id="8" creationId="{96B8B619-3025-866A-755A-3890D885D667}"/>
          </ac:spMkLst>
        </pc:spChg>
        <pc:picChg chg="del">
          <ac:chgData name="Catherine Firth [wdrj5142]" userId="S::wdrj5142@leeds.ac.uk::e75622ad-0799-46f3-bffd-e880dda748a7" providerId="AD" clId="Web-{6C1662F5-607C-BDD2-775D-7C05BD708183}" dt="2025-02-25T17:43:59.745" v="0"/>
          <ac:picMkLst>
            <pc:docMk/>
            <pc:sldMk cId="3577642298" sldId="267"/>
            <ac:picMk id="12" creationId="{10A68D7F-63AD-FDBA-504A-1301160B1C4A}"/>
          </ac:picMkLst>
        </pc:picChg>
      </pc:sldChg>
    </pc:docChg>
  </pc:docChgLst>
  <pc:docChgLst>
    <pc:chgData name="Emily LeHegarat [vdhd2945]" userId="S::vdhd2945@leeds.ac.uk::44a18238-855d-4da1-b4b5-4fd34d9027bb" providerId="AD" clId="Web-{77A381C6-387C-04FB-DD65-6136BAB38E70}"/>
    <pc:docChg chg="modSld">
      <pc:chgData name="Emily LeHegarat [vdhd2945]" userId="S::vdhd2945@leeds.ac.uk::44a18238-855d-4da1-b4b5-4fd34d9027bb" providerId="AD" clId="Web-{77A381C6-387C-04FB-DD65-6136BAB38E70}" dt="2025-02-24T12:07:46.091" v="1414"/>
      <pc:docMkLst>
        <pc:docMk/>
      </pc:docMkLst>
      <pc:sldChg chg="modSp">
        <pc:chgData name="Emily LeHegarat [vdhd2945]" userId="S::vdhd2945@leeds.ac.uk::44a18238-855d-4da1-b4b5-4fd34d9027bb" providerId="AD" clId="Web-{77A381C6-387C-04FB-DD65-6136BAB38E70}" dt="2025-02-24T12:07:46.091" v="1414"/>
        <pc:sldMkLst>
          <pc:docMk/>
          <pc:sldMk cId="3750817589" sldId="256"/>
        </pc:sldMkLst>
        <pc:graphicFrameChg chg="mod modGraphic">
          <ac:chgData name="Emily LeHegarat [vdhd2945]" userId="S::vdhd2945@leeds.ac.uk::44a18238-855d-4da1-b4b5-4fd34d9027bb" providerId="AD" clId="Web-{77A381C6-387C-04FB-DD65-6136BAB38E70}" dt="2025-02-24T12:07:46.091" v="1414"/>
          <ac:graphicFrameMkLst>
            <pc:docMk/>
            <pc:sldMk cId="3750817589" sldId="256"/>
            <ac:graphicFrameMk id="8" creationId="{648B8597-0969-2849-4D64-95F8E0D85822}"/>
          </ac:graphicFrameMkLst>
        </pc:graphicFrameChg>
      </pc:sldChg>
      <pc:sldChg chg="modSp">
        <pc:chgData name="Emily LeHegarat [vdhd2945]" userId="S::vdhd2945@leeds.ac.uk::44a18238-855d-4da1-b4b5-4fd34d9027bb" providerId="AD" clId="Web-{77A381C6-387C-04FB-DD65-6136BAB38E70}" dt="2025-02-24T11:38:44.981" v="581" actId="20577"/>
        <pc:sldMkLst>
          <pc:docMk/>
          <pc:sldMk cId="311513935" sldId="257"/>
        </pc:sldMkLst>
        <pc:spChg chg="mod">
          <ac:chgData name="Emily LeHegarat [vdhd2945]" userId="S::vdhd2945@leeds.ac.uk::44a18238-855d-4da1-b4b5-4fd34d9027bb" providerId="AD" clId="Web-{77A381C6-387C-04FB-DD65-6136BAB38E70}" dt="2025-02-24T11:38:44.981" v="581" actId="20577"/>
          <ac:spMkLst>
            <pc:docMk/>
            <pc:sldMk cId="311513935" sldId="257"/>
            <ac:spMk id="3" creationId="{6241A193-317C-22DC-1EAA-5B25308CCF79}"/>
          </ac:spMkLst>
        </pc:spChg>
      </pc:sldChg>
      <pc:sldChg chg="modSp">
        <pc:chgData name="Emily LeHegarat [vdhd2945]" userId="S::vdhd2945@leeds.ac.uk::44a18238-855d-4da1-b4b5-4fd34d9027bb" providerId="AD" clId="Web-{77A381C6-387C-04FB-DD65-6136BAB38E70}" dt="2025-02-24T11:48:34.424" v="1365"/>
        <pc:sldMkLst>
          <pc:docMk/>
          <pc:sldMk cId="4042919206" sldId="261"/>
        </pc:sldMkLst>
        <pc:graphicFrameChg chg="mod modGraphic">
          <ac:chgData name="Emily LeHegarat [vdhd2945]" userId="S::vdhd2945@leeds.ac.uk::44a18238-855d-4da1-b4b5-4fd34d9027bb" providerId="AD" clId="Web-{77A381C6-387C-04FB-DD65-6136BAB38E70}" dt="2025-02-24T11:48:34.424" v="1365"/>
          <ac:graphicFrameMkLst>
            <pc:docMk/>
            <pc:sldMk cId="4042919206" sldId="261"/>
            <ac:graphicFrameMk id="4" creationId="{91A16D07-A5E0-F505-3608-1551F34ED8D3}"/>
          </ac:graphicFrameMkLst>
        </pc:graphicFrameChg>
      </pc:sldChg>
      <pc:sldChg chg="addSp delSp modSp">
        <pc:chgData name="Emily LeHegarat [vdhd2945]" userId="S::vdhd2945@leeds.ac.uk::44a18238-855d-4da1-b4b5-4fd34d9027bb" providerId="AD" clId="Web-{77A381C6-387C-04FB-DD65-6136BAB38E70}" dt="2025-02-24T11:48:24.643" v="1363"/>
        <pc:sldMkLst>
          <pc:docMk/>
          <pc:sldMk cId="3859254329" sldId="263"/>
        </pc:sldMkLst>
        <pc:spChg chg="add del mod">
          <ac:chgData name="Emily LeHegarat [vdhd2945]" userId="S::vdhd2945@leeds.ac.uk::44a18238-855d-4da1-b4b5-4fd34d9027bb" providerId="AD" clId="Web-{77A381C6-387C-04FB-DD65-6136BAB38E70}" dt="2025-02-24T11:42:36.443" v="614"/>
          <ac:spMkLst>
            <pc:docMk/>
            <pc:sldMk cId="3859254329" sldId="263"/>
            <ac:spMk id="2" creationId="{F6B10521-AB57-B66C-5BCB-9FFAA42FBD04}"/>
          </ac:spMkLst>
        </pc:spChg>
        <pc:spChg chg="del">
          <ac:chgData name="Emily LeHegarat [vdhd2945]" userId="S::vdhd2945@leeds.ac.uk::44a18238-855d-4da1-b4b5-4fd34d9027bb" providerId="AD" clId="Web-{77A381C6-387C-04FB-DD65-6136BAB38E70}" dt="2025-02-24T11:42:29.771" v="609"/>
          <ac:spMkLst>
            <pc:docMk/>
            <pc:sldMk cId="3859254329" sldId="263"/>
            <ac:spMk id="3" creationId="{8D11C479-8330-80F2-6A1F-B0EBAF9FDD01}"/>
          </ac:spMkLst>
        </pc:spChg>
        <pc:graphicFrameChg chg="add mod modGraphic">
          <ac:chgData name="Emily LeHegarat [vdhd2945]" userId="S::vdhd2945@leeds.ac.uk::44a18238-855d-4da1-b4b5-4fd34d9027bb" providerId="AD" clId="Web-{77A381C6-387C-04FB-DD65-6136BAB38E70}" dt="2025-02-24T11:48:24.643" v="1363"/>
          <ac:graphicFrameMkLst>
            <pc:docMk/>
            <pc:sldMk cId="3859254329" sldId="263"/>
            <ac:graphicFrameMk id="4" creationId="{A10ECCEF-38C6-1029-F7BC-AAA4162A5C34}"/>
          </ac:graphicFrameMkLst>
        </pc:graphicFrameChg>
      </pc:sldChg>
      <pc:sldChg chg="addSp delSp modSp">
        <pc:chgData name="Emily LeHegarat [vdhd2945]" userId="S::vdhd2945@leeds.ac.uk::44a18238-855d-4da1-b4b5-4fd34d9027bb" providerId="AD" clId="Web-{77A381C6-387C-04FB-DD65-6136BAB38E70}" dt="2025-02-24T11:55:30.299" v="1376"/>
        <pc:sldMkLst>
          <pc:docMk/>
          <pc:sldMk cId="879985629" sldId="264"/>
        </pc:sldMkLst>
        <pc:spChg chg="mod">
          <ac:chgData name="Emily LeHegarat [vdhd2945]" userId="S::vdhd2945@leeds.ac.uk::44a18238-855d-4da1-b4b5-4fd34d9027bb" providerId="AD" clId="Web-{77A381C6-387C-04FB-DD65-6136BAB38E70}" dt="2025-02-24T11:40:45.642" v="605" actId="1076"/>
          <ac:spMkLst>
            <pc:docMk/>
            <pc:sldMk cId="879985629" sldId="264"/>
            <ac:spMk id="3" creationId="{4A0AA41E-0570-03D3-06D5-44356CAB4226}"/>
          </ac:spMkLst>
        </pc:spChg>
        <pc:spChg chg="add del mod">
          <ac:chgData name="Emily LeHegarat [vdhd2945]" userId="S::vdhd2945@leeds.ac.uk::44a18238-855d-4da1-b4b5-4fd34d9027bb" providerId="AD" clId="Web-{77A381C6-387C-04FB-DD65-6136BAB38E70}" dt="2025-02-24T11:39:58.406" v="597"/>
          <ac:spMkLst>
            <pc:docMk/>
            <pc:sldMk cId="879985629" sldId="264"/>
            <ac:spMk id="6" creationId="{3A9DD710-C172-BE13-4F95-B8C55F7F193C}"/>
          </ac:spMkLst>
        </pc:spChg>
        <pc:picChg chg="add del mod">
          <ac:chgData name="Emily LeHegarat [vdhd2945]" userId="S::vdhd2945@leeds.ac.uk::44a18238-855d-4da1-b4b5-4fd34d9027bb" providerId="AD" clId="Web-{77A381C6-387C-04FB-DD65-6136BAB38E70}" dt="2025-02-24T11:39:53.702" v="592"/>
          <ac:picMkLst>
            <pc:docMk/>
            <pc:sldMk cId="879985629" sldId="264"/>
            <ac:picMk id="2" creationId="{6DC36AA6-3962-57F1-D42B-8560791AC057}"/>
          </ac:picMkLst>
        </pc:picChg>
        <pc:picChg chg="del mod">
          <ac:chgData name="Emily LeHegarat [vdhd2945]" userId="S::vdhd2945@leeds.ac.uk::44a18238-855d-4da1-b4b5-4fd34d9027bb" providerId="AD" clId="Web-{77A381C6-387C-04FB-DD65-6136BAB38E70}" dt="2025-02-24T11:39:19.155" v="584"/>
          <ac:picMkLst>
            <pc:docMk/>
            <pc:sldMk cId="879985629" sldId="264"/>
            <ac:picMk id="4" creationId="{B4BB005A-330B-21C0-3677-60983BBDF2F5}"/>
          </ac:picMkLst>
        </pc:picChg>
        <pc:picChg chg="add mod">
          <ac:chgData name="Emily LeHegarat [vdhd2945]" userId="S::vdhd2945@leeds.ac.uk::44a18238-855d-4da1-b4b5-4fd34d9027bb" providerId="AD" clId="Web-{77A381C6-387C-04FB-DD65-6136BAB38E70}" dt="2025-02-24T11:55:26.689" v="1375"/>
          <ac:picMkLst>
            <pc:docMk/>
            <pc:sldMk cId="879985629" sldId="264"/>
            <ac:picMk id="7" creationId="{E0C1B4BF-55E1-F922-CDDF-4311CBE7049F}"/>
          </ac:picMkLst>
        </pc:picChg>
        <pc:picChg chg="add del mod">
          <ac:chgData name="Emily LeHegarat [vdhd2945]" userId="S::vdhd2945@leeds.ac.uk::44a18238-855d-4da1-b4b5-4fd34d9027bb" providerId="AD" clId="Web-{77A381C6-387C-04FB-DD65-6136BAB38E70}" dt="2025-02-24T11:55:15.736" v="1372"/>
          <ac:picMkLst>
            <pc:docMk/>
            <pc:sldMk cId="879985629" sldId="264"/>
            <ac:picMk id="8" creationId="{5D409210-8445-BEB3-9177-8D36501B1315}"/>
          </ac:picMkLst>
        </pc:picChg>
        <pc:picChg chg="add mod">
          <ac:chgData name="Emily LeHegarat [vdhd2945]" userId="S::vdhd2945@leeds.ac.uk::44a18238-855d-4da1-b4b5-4fd34d9027bb" providerId="AD" clId="Web-{77A381C6-387C-04FB-DD65-6136BAB38E70}" dt="2025-02-24T11:55:30.299" v="1376"/>
          <ac:picMkLst>
            <pc:docMk/>
            <pc:sldMk cId="879985629" sldId="264"/>
            <ac:picMk id="9" creationId="{89CD3D43-BFE7-2CE0-54FD-9814456D304E}"/>
          </ac:picMkLst>
        </pc:picChg>
      </pc:sldChg>
      <pc:sldChg chg="modSp">
        <pc:chgData name="Emily LeHegarat [vdhd2945]" userId="S::vdhd2945@leeds.ac.uk::44a18238-855d-4da1-b4b5-4fd34d9027bb" providerId="AD" clId="Web-{77A381C6-387C-04FB-DD65-6136BAB38E70}" dt="2025-02-24T10:39:40.823" v="194" actId="20577"/>
        <pc:sldMkLst>
          <pc:docMk/>
          <pc:sldMk cId="1936737973" sldId="265"/>
        </pc:sldMkLst>
        <pc:spChg chg="mod">
          <ac:chgData name="Emily LeHegarat [vdhd2945]" userId="S::vdhd2945@leeds.ac.uk::44a18238-855d-4da1-b4b5-4fd34d9027bb" providerId="AD" clId="Web-{77A381C6-387C-04FB-DD65-6136BAB38E70}" dt="2025-02-24T10:39:40.823" v="194" actId="20577"/>
          <ac:spMkLst>
            <pc:docMk/>
            <pc:sldMk cId="1936737973" sldId="265"/>
            <ac:spMk id="3" creationId="{374B8D84-F655-0C9D-D2CC-E983B26B46D2}"/>
          </ac:spMkLst>
        </pc:spChg>
      </pc:sldChg>
    </pc:docChg>
  </pc:docChgLst>
  <pc:docChgLst>
    <pc:chgData name="Catherine Firth [wdrj5142]" userId="S::wdrj5142@leeds.ac.uk::e75622ad-0799-46f3-bffd-e880dda748a7" providerId="AD" clId="Web-{8EAF1E1A-A69E-D64D-F564-2A6903745B7D}"/>
    <pc:docChg chg="addSld modSld">
      <pc:chgData name="Catherine Firth [wdrj5142]" userId="S::wdrj5142@leeds.ac.uk::e75622ad-0799-46f3-bffd-e880dda748a7" providerId="AD" clId="Web-{8EAF1E1A-A69E-D64D-F564-2A6903745B7D}" dt="2025-02-23T19:29:49.510" v="60" actId="20577"/>
      <pc:docMkLst>
        <pc:docMk/>
      </pc:docMkLst>
      <pc:sldChg chg="modSp">
        <pc:chgData name="Catherine Firth [wdrj5142]" userId="S::wdrj5142@leeds.ac.uk::e75622ad-0799-46f3-bffd-e880dda748a7" providerId="AD" clId="Web-{8EAF1E1A-A69E-D64D-F564-2A6903745B7D}" dt="2025-02-23T19:29:49.510" v="60" actId="20577"/>
        <pc:sldMkLst>
          <pc:docMk/>
          <pc:sldMk cId="3225411056" sldId="260"/>
        </pc:sldMkLst>
      </pc:sldChg>
      <pc:sldChg chg="modSp new">
        <pc:chgData name="Catherine Firth [wdrj5142]" userId="S::wdrj5142@leeds.ac.uk::e75622ad-0799-46f3-bffd-e880dda748a7" providerId="AD" clId="Web-{8EAF1E1A-A69E-D64D-F564-2A6903745B7D}" dt="2025-02-23T19:15:14.941" v="5" actId="20577"/>
        <pc:sldMkLst>
          <pc:docMk/>
          <pc:sldMk cId="1138813509" sldId="269"/>
        </pc:sldMkLst>
      </pc:sldChg>
    </pc:docChg>
  </pc:docChgLst>
  <pc:docChgLst>
    <pc:chgData name="Sophie Ollerenshaw [cm18sao]" userId="S::cm18sao@leeds.ac.uk::d35f325c-1980-492e-9030-ef35d9d7a8b4" providerId="AD" clId="Web-{818433AF-966E-DD03-B270-1F5A65D47B5F}"/>
    <pc:docChg chg="modSld">
      <pc:chgData name="Sophie Ollerenshaw [cm18sao]" userId="S::cm18sao@leeds.ac.uk::d35f325c-1980-492e-9030-ef35d9d7a8b4" providerId="AD" clId="Web-{818433AF-966E-DD03-B270-1F5A65D47B5F}" dt="2025-02-24T12:07:23.265" v="1780"/>
      <pc:docMkLst>
        <pc:docMk/>
      </pc:docMkLst>
      <pc:sldChg chg="modSp">
        <pc:chgData name="Sophie Ollerenshaw [cm18sao]" userId="S::cm18sao@leeds.ac.uk::d35f325c-1980-492e-9030-ef35d9d7a8b4" providerId="AD" clId="Web-{818433AF-966E-DD03-B270-1F5A65D47B5F}" dt="2025-02-24T12:07:23.265" v="1780"/>
        <pc:sldMkLst>
          <pc:docMk/>
          <pc:sldMk cId="3750817589" sldId="256"/>
        </pc:sldMkLst>
        <pc:graphicFrameChg chg="mod modGraphic">
          <ac:chgData name="Sophie Ollerenshaw [cm18sao]" userId="S::cm18sao@leeds.ac.uk::d35f325c-1980-492e-9030-ef35d9d7a8b4" providerId="AD" clId="Web-{818433AF-966E-DD03-B270-1F5A65D47B5F}" dt="2025-02-24T12:07:23.265" v="1780"/>
          <ac:graphicFrameMkLst>
            <pc:docMk/>
            <pc:sldMk cId="3750817589" sldId="256"/>
            <ac:graphicFrameMk id="8" creationId="{648B8597-0969-2849-4D64-95F8E0D85822}"/>
          </ac:graphicFrameMkLst>
        </pc:graphicFrameChg>
      </pc:sldChg>
      <pc:sldChg chg="addSp delSp modSp">
        <pc:chgData name="Sophie Ollerenshaw [cm18sao]" userId="S::cm18sao@leeds.ac.uk::d35f325c-1980-492e-9030-ef35d9d7a8b4" providerId="AD" clId="Web-{818433AF-966E-DD03-B270-1F5A65D47B5F}" dt="2025-02-24T11:40:19.171" v="1549" actId="1076"/>
        <pc:sldMkLst>
          <pc:docMk/>
          <pc:sldMk cId="2385031479" sldId="259"/>
        </pc:sldMkLst>
        <pc:spChg chg="add mod">
          <ac:chgData name="Sophie Ollerenshaw [cm18sao]" userId="S::cm18sao@leeds.ac.uk::d35f325c-1980-492e-9030-ef35d9d7a8b4" providerId="AD" clId="Web-{818433AF-966E-DD03-B270-1F5A65D47B5F}" dt="2025-02-24T11:40:19.171" v="1549" actId="1076"/>
          <ac:spMkLst>
            <pc:docMk/>
            <pc:sldMk cId="2385031479" sldId="259"/>
            <ac:spMk id="2" creationId="{DB7C0C4B-3C21-C01E-3168-EFD1F1981407}"/>
          </ac:spMkLst>
        </pc:spChg>
        <pc:spChg chg="add del">
          <ac:chgData name="Sophie Ollerenshaw [cm18sao]" userId="S::cm18sao@leeds.ac.uk::d35f325c-1980-492e-9030-ef35d9d7a8b4" providerId="AD" clId="Web-{818433AF-966E-DD03-B270-1F5A65D47B5F}" dt="2025-02-24T10:59:02.846" v="767"/>
          <ac:spMkLst>
            <pc:docMk/>
            <pc:sldMk cId="2385031479" sldId="259"/>
            <ac:spMk id="3" creationId="{13863FCA-D017-FBAC-36E7-8E36EA51E86D}"/>
          </ac:spMkLst>
        </pc:spChg>
        <pc:spChg chg="add mod">
          <ac:chgData name="Sophie Ollerenshaw [cm18sao]" userId="S::cm18sao@leeds.ac.uk::d35f325c-1980-492e-9030-ef35d9d7a8b4" providerId="AD" clId="Web-{818433AF-966E-DD03-B270-1F5A65D47B5F}" dt="2025-02-24T11:26:18.458" v="1314" actId="20577"/>
          <ac:spMkLst>
            <pc:docMk/>
            <pc:sldMk cId="2385031479" sldId="259"/>
            <ac:spMk id="5" creationId="{1C76277A-806F-3F6D-4148-ACD214CD757F}"/>
          </ac:spMkLst>
        </pc:spChg>
        <pc:picChg chg="mod">
          <ac:chgData name="Sophie Ollerenshaw [cm18sao]" userId="S::cm18sao@leeds.ac.uk::d35f325c-1980-492e-9030-ef35d9d7a8b4" providerId="AD" clId="Web-{818433AF-966E-DD03-B270-1F5A65D47B5F}" dt="2025-02-24T11:40:00.592" v="1544" actId="1076"/>
          <ac:picMkLst>
            <pc:docMk/>
            <pc:sldMk cId="2385031479" sldId="259"/>
            <ac:picMk id="8" creationId="{DF5CF54B-597E-FFC4-778C-AC4B47CCA524}"/>
          </ac:picMkLst>
        </pc:picChg>
        <pc:picChg chg="mod">
          <ac:chgData name="Sophie Ollerenshaw [cm18sao]" userId="S::cm18sao@leeds.ac.uk::d35f325c-1980-492e-9030-ef35d9d7a8b4" providerId="AD" clId="Web-{818433AF-966E-DD03-B270-1F5A65D47B5F}" dt="2025-02-24T11:40:07.561" v="1547" actId="1076"/>
          <ac:picMkLst>
            <pc:docMk/>
            <pc:sldMk cId="2385031479" sldId="259"/>
            <ac:picMk id="9" creationId="{03FACBCC-B2FC-EC39-18E9-7AA434084B4A}"/>
          </ac:picMkLst>
        </pc:picChg>
        <pc:picChg chg="del mod">
          <ac:chgData name="Sophie Ollerenshaw [cm18sao]" userId="S::cm18sao@leeds.ac.uk::d35f325c-1980-492e-9030-ef35d9d7a8b4" providerId="AD" clId="Web-{818433AF-966E-DD03-B270-1F5A65D47B5F}" dt="2025-02-24T11:40:09.795" v="1548"/>
          <ac:picMkLst>
            <pc:docMk/>
            <pc:sldMk cId="2385031479" sldId="259"/>
            <ac:picMk id="11" creationId="{7D722B3C-0CC6-D4D1-3FEC-6303BC382A12}"/>
          </ac:picMkLst>
        </pc:picChg>
        <pc:picChg chg="mod">
          <ac:chgData name="Sophie Ollerenshaw [cm18sao]" userId="S::cm18sao@leeds.ac.uk::d35f325c-1980-492e-9030-ef35d9d7a8b4" providerId="AD" clId="Web-{818433AF-966E-DD03-B270-1F5A65D47B5F}" dt="2025-02-24T11:39:52.185" v="1542" actId="1076"/>
          <ac:picMkLst>
            <pc:docMk/>
            <pc:sldMk cId="2385031479" sldId="259"/>
            <ac:picMk id="12" creationId="{D034F1C1-84DD-1DCE-FEA7-CC84CCFC54BB}"/>
          </ac:picMkLst>
        </pc:picChg>
      </pc:sldChg>
      <pc:sldChg chg="addSp modSp">
        <pc:chgData name="Sophie Ollerenshaw [cm18sao]" userId="S::cm18sao@leeds.ac.uk::d35f325c-1980-492e-9030-ef35d9d7a8b4" providerId="AD" clId="Web-{818433AF-966E-DD03-B270-1F5A65D47B5F}" dt="2025-02-24T10:43:21.068" v="758" actId="20577"/>
        <pc:sldMkLst>
          <pc:docMk/>
          <pc:sldMk cId="3225411056" sldId="260"/>
        </pc:sldMkLst>
        <pc:spChg chg="mod">
          <ac:chgData name="Sophie Ollerenshaw [cm18sao]" userId="S::cm18sao@leeds.ac.uk::d35f325c-1980-492e-9030-ef35d9d7a8b4" providerId="AD" clId="Web-{818433AF-966E-DD03-B270-1F5A65D47B5F}" dt="2025-02-24T10:34:09.317" v="558" actId="1076"/>
          <ac:spMkLst>
            <pc:docMk/>
            <pc:sldMk cId="3225411056" sldId="260"/>
            <ac:spMk id="2" creationId="{E053061B-6A01-CD59-DA5B-08E2B7C069F4}"/>
          </ac:spMkLst>
        </pc:spChg>
        <pc:spChg chg="mod">
          <ac:chgData name="Sophie Ollerenshaw [cm18sao]" userId="S::cm18sao@leeds.ac.uk::d35f325c-1980-492e-9030-ef35d9d7a8b4" providerId="AD" clId="Web-{818433AF-966E-DD03-B270-1F5A65D47B5F}" dt="2025-02-24T10:33:55.770" v="556" actId="14100"/>
          <ac:spMkLst>
            <pc:docMk/>
            <pc:sldMk cId="3225411056" sldId="260"/>
            <ac:spMk id="3" creationId="{300899ED-42A4-BE88-7412-64B55B9B5418}"/>
          </ac:spMkLst>
        </pc:spChg>
        <pc:spChg chg="mod">
          <ac:chgData name="Sophie Ollerenshaw [cm18sao]" userId="S::cm18sao@leeds.ac.uk::d35f325c-1980-492e-9030-ef35d9d7a8b4" providerId="AD" clId="Web-{818433AF-966E-DD03-B270-1F5A65D47B5F}" dt="2025-02-24T10:34:03.130" v="557" actId="1076"/>
          <ac:spMkLst>
            <pc:docMk/>
            <pc:sldMk cId="3225411056" sldId="260"/>
            <ac:spMk id="4" creationId="{28DA2373-B8C7-B067-A1AB-DEF61CFF3696}"/>
          </ac:spMkLst>
        </pc:spChg>
        <pc:spChg chg="add mod">
          <ac:chgData name="Sophie Ollerenshaw [cm18sao]" userId="S::cm18sao@leeds.ac.uk::d35f325c-1980-492e-9030-ef35d9d7a8b4" providerId="AD" clId="Web-{818433AF-966E-DD03-B270-1F5A65D47B5F}" dt="2025-02-24T10:43:21.068" v="758" actId="20577"/>
          <ac:spMkLst>
            <pc:docMk/>
            <pc:sldMk cId="3225411056" sldId="260"/>
            <ac:spMk id="6" creationId="{37760259-5C8A-3093-CEE5-419501B3CB5C}"/>
          </ac:spMkLst>
        </pc:spChg>
      </pc:sldChg>
      <pc:sldChg chg="modSp">
        <pc:chgData name="Sophie Ollerenshaw [cm18sao]" userId="S::cm18sao@leeds.ac.uk::d35f325c-1980-492e-9030-ef35d9d7a8b4" providerId="AD" clId="Web-{818433AF-966E-DD03-B270-1F5A65D47B5F}" dt="2025-02-24T10:25:43.177" v="381" actId="20577"/>
        <pc:sldMkLst>
          <pc:docMk/>
          <pc:sldMk cId="3961507234" sldId="262"/>
        </pc:sldMkLst>
        <pc:spChg chg="mod">
          <ac:chgData name="Sophie Ollerenshaw [cm18sao]" userId="S::cm18sao@leeds.ac.uk::d35f325c-1980-492e-9030-ef35d9d7a8b4" providerId="AD" clId="Web-{818433AF-966E-DD03-B270-1F5A65D47B5F}" dt="2025-02-24T10:25:43.177" v="381" actId="20577"/>
          <ac:spMkLst>
            <pc:docMk/>
            <pc:sldMk cId="3961507234" sldId="262"/>
            <ac:spMk id="5" creationId="{078F57EF-53E1-E013-23FB-7B29AD3AC4E6}"/>
          </ac:spMkLst>
        </pc:spChg>
      </pc:sldChg>
      <pc:sldChg chg="addSp modSp">
        <pc:chgData name="Sophie Ollerenshaw [cm18sao]" userId="S::cm18sao@leeds.ac.uk::d35f325c-1980-492e-9030-ef35d9d7a8b4" providerId="AD" clId="Web-{818433AF-966E-DD03-B270-1F5A65D47B5F}" dt="2025-02-24T11:43:00.488" v="1760" actId="14100"/>
        <pc:sldMkLst>
          <pc:docMk/>
          <pc:sldMk cId="879985629" sldId="264"/>
        </pc:sldMkLst>
        <pc:spChg chg="mod">
          <ac:chgData name="Sophie Ollerenshaw [cm18sao]" userId="S::cm18sao@leeds.ac.uk::d35f325c-1980-492e-9030-ef35d9d7a8b4" providerId="AD" clId="Web-{818433AF-966E-DD03-B270-1F5A65D47B5F}" dt="2025-02-24T11:43:00.488" v="1760" actId="14100"/>
          <ac:spMkLst>
            <pc:docMk/>
            <pc:sldMk cId="879985629" sldId="264"/>
            <ac:spMk id="3" creationId="{4A0AA41E-0570-03D3-06D5-44356CAB4226}"/>
          </ac:spMkLst>
        </pc:spChg>
        <pc:picChg chg="add mod">
          <ac:chgData name="Sophie Ollerenshaw [cm18sao]" userId="S::cm18sao@leeds.ac.uk::d35f325c-1980-492e-9030-ef35d9d7a8b4" providerId="AD" clId="Web-{818433AF-966E-DD03-B270-1F5A65D47B5F}" dt="2025-02-24T10:47:22.200" v="763" actId="1076"/>
          <ac:picMkLst>
            <pc:docMk/>
            <pc:sldMk cId="879985629" sldId="264"/>
            <ac:picMk id="4" creationId="{B4BB005A-330B-21C0-3677-60983BBDF2F5}"/>
          </ac:picMkLst>
        </pc:picChg>
      </pc:sldChg>
    </pc:docChg>
  </pc:docChgLst>
  <pc:docChgLst>
    <pc:chgData name="Emily LeHegarat [vdhd2945]" userId="S::vdhd2945@leeds.ac.uk::44a18238-855d-4da1-b4b5-4fd34d9027bb" providerId="AD" clId="Web-{A277F025-0096-7738-D717-9B016C526E2E}"/>
    <pc:docChg chg="modSld">
      <pc:chgData name="Emily LeHegarat [vdhd2945]" userId="S::vdhd2945@leeds.ac.uk::44a18238-855d-4da1-b4b5-4fd34d9027bb" providerId="AD" clId="Web-{A277F025-0096-7738-D717-9B016C526E2E}" dt="2025-02-26T09:04:53.208" v="45" actId="1076"/>
      <pc:docMkLst>
        <pc:docMk/>
      </pc:docMkLst>
      <pc:sldChg chg="modSp">
        <pc:chgData name="Emily LeHegarat [vdhd2945]" userId="S::vdhd2945@leeds.ac.uk::44a18238-855d-4da1-b4b5-4fd34d9027bb" providerId="AD" clId="Web-{A277F025-0096-7738-D717-9B016C526E2E}" dt="2025-02-26T09:04:53.208" v="45" actId="1076"/>
        <pc:sldMkLst>
          <pc:docMk/>
          <pc:sldMk cId="4042919206" sldId="261"/>
        </pc:sldMkLst>
        <pc:spChg chg="mod">
          <ac:chgData name="Emily LeHegarat [vdhd2945]" userId="S::vdhd2945@leeds.ac.uk::44a18238-855d-4da1-b4b5-4fd34d9027bb" providerId="AD" clId="Web-{A277F025-0096-7738-D717-9B016C526E2E}" dt="2025-02-26T09:04:53.208" v="45" actId="1076"/>
          <ac:spMkLst>
            <pc:docMk/>
            <pc:sldMk cId="4042919206" sldId="261"/>
            <ac:spMk id="7" creationId="{10FE314B-B5D2-6B74-229F-EA3A33F08560}"/>
          </ac:spMkLst>
        </pc:spChg>
      </pc:sldChg>
      <pc:sldChg chg="modSp">
        <pc:chgData name="Emily LeHegarat [vdhd2945]" userId="S::vdhd2945@leeds.ac.uk::44a18238-855d-4da1-b4b5-4fd34d9027bb" providerId="AD" clId="Web-{A277F025-0096-7738-D717-9B016C526E2E}" dt="2025-02-26T09:04:52.536" v="44" actId="20577"/>
        <pc:sldMkLst>
          <pc:docMk/>
          <pc:sldMk cId="3859254329" sldId="263"/>
        </pc:sldMkLst>
        <pc:spChg chg="mod">
          <ac:chgData name="Emily LeHegarat [vdhd2945]" userId="S::vdhd2945@leeds.ac.uk::44a18238-855d-4da1-b4b5-4fd34d9027bb" providerId="AD" clId="Web-{A277F025-0096-7738-D717-9B016C526E2E}" dt="2025-02-26T09:04:52.536" v="44" actId="20577"/>
          <ac:spMkLst>
            <pc:docMk/>
            <pc:sldMk cId="3859254329" sldId="263"/>
            <ac:spMk id="7" creationId="{6773D266-1426-D908-798B-E39C0CD64BD7}"/>
          </ac:spMkLst>
        </pc:spChg>
      </pc:sldChg>
    </pc:docChg>
  </pc:docChgLst>
  <pc:docChgLst>
    <pc:chgData name="Marion Carneiro [tllp7945]" userId="S::tllp7945@leeds.ac.uk::72feaa35-324d-40e6-8aca-10329f1194ce" providerId="AD" clId="Web-{167C5119-C97F-88E9-36C8-6F768C809AD2}"/>
    <pc:docChg chg="modSld">
      <pc:chgData name="Marion Carneiro [tllp7945]" userId="S::tllp7945@leeds.ac.uk::72feaa35-324d-40e6-8aca-10329f1194ce" providerId="AD" clId="Web-{167C5119-C97F-88E9-36C8-6F768C809AD2}" dt="2025-02-23T15:37:26.282" v="81" actId="14100"/>
      <pc:docMkLst>
        <pc:docMk/>
      </pc:docMkLst>
      <pc:sldChg chg="addSp modSp">
        <pc:chgData name="Marion Carneiro [tllp7945]" userId="S::tllp7945@leeds.ac.uk::72feaa35-324d-40e6-8aca-10329f1194ce" providerId="AD" clId="Web-{167C5119-C97F-88E9-36C8-6F768C809AD2}" dt="2025-02-23T15:37:26.282" v="81" actId="14100"/>
        <pc:sldMkLst>
          <pc:docMk/>
          <pc:sldMk cId="639470597" sldId="268"/>
        </pc:sldMkLst>
        <pc:picChg chg="mod">
          <ac:chgData name="Marion Carneiro [tllp7945]" userId="S::tllp7945@leeds.ac.uk::72feaa35-324d-40e6-8aca-10329f1194ce" providerId="AD" clId="Web-{167C5119-C97F-88E9-36C8-6F768C809AD2}" dt="2025-02-23T15:34:23.806" v="74" actId="1076"/>
          <ac:picMkLst>
            <pc:docMk/>
            <pc:sldMk cId="639470597" sldId="268"/>
            <ac:picMk id="5" creationId="{E27E6C3D-8817-300C-226F-559ABE2C00D5}"/>
          </ac:picMkLst>
        </pc:picChg>
        <pc:picChg chg="mod">
          <ac:chgData name="Marion Carneiro [tllp7945]" userId="S::tllp7945@leeds.ac.uk::72feaa35-324d-40e6-8aca-10329f1194ce" providerId="AD" clId="Web-{167C5119-C97F-88E9-36C8-6F768C809AD2}" dt="2025-02-23T15:34:13.384" v="73" actId="1076"/>
          <ac:picMkLst>
            <pc:docMk/>
            <pc:sldMk cId="639470597" sldId="268"/>
            <ac:picMk id="9" creationId="{8DA5CDED-2DC6-8592-5A44-FC75C482AB78}"/>
          </ac:picMkLst>
        </pc:picChg>
      </pc:sldChg>
    </pc:docChg>
  </pc:docChgLst>
  <pc:docChgLst>
    <pc:chgData name="Marion Carneiro [tllp7945]" userId="S::tllp7945@leeds.ac.uk::72feaa35-324d-40e6-8aca-10329f1194ce" providerId="AD" clId="Web-{1BC54180-69C2-E066-31BB-EC3266022B39}"/>
    <pc:docChg chg="modSld">
      <pc:chgData name="Marion Carneiro [tllp7945]" userId="S::tllp7945@leeds.ac.uk::72feaa35-324d-40e6-8aca-10329f1194ce" providerId="AD" clId="Web-{1BC54180-69C2-E066-31BB-EC3266022B39}" dt="2025-02-23T14:04:31.866" v="257" actId="20577"/>
      <pc:docMkLst>
        <pc:docMk/>
      </pc:docMkLst>
      <pc:sldChg chg="modSp">
        <pc:chgData name="Marion Carneiro [tllp7945]" userId="S::tllp7945@leeds.ac.uk::72feaa35-324d-40e6-8aca-10329f1194ce" providerId="AD" clId="Web-{1BC54180-69C2-E066-31BB-EC3266022B39}" dt="2025-02-23T13:31:15.331" v="19"/>
        <pc:sldMkLst>
          <pc:docMk/>
          <pc:sldMk cId="3750817589" sldId="256"/>
        </pc:sldMkLst>
        <pc:graphicFrameChg chg="mod modGraphic">
          <ac:chgData name="Marion Carneiro [tllp7945]" userId="S::tllp7945@leeds.ac.uk::72feaa35-324d-40e6-8aca-10329f1194ce" providerId="AD" clId="Web-{1BC54180-69C2-E066-31BB-EC3266022B39}" dt="2025-02-23T13:31:15.331" v="19"/>
          <ac:graphicFrameMkLst>
            <pc:docMk/>
            <pc:sldMk cId="3750817589" sldId="256"/>
            <ac:graphicFrameMk id="8" creationId="{648B8597-0969-2849-4D64-95F8E0D85822}"/>
          </ac:graphicFrameMkLst>
        </pc:graphicFrameChg>
      </pc:sldChg>
      <pc:sldChg chg="addSp delSp modSp mod setBg">
        <pc:chgData name="Marion Carneiro [tllp7945]" userId="S::tllp7945@leeds.ac.uk::72feaa35-324d-40e6-8aca-10329f1194ce" providerId="AD" clId="Web-{1BC54180-69C2-E066-31BB-EC3266022B39}" dt="2025-02-23T13:45:53.623" v="62"/>
        <pc:sldMkLst>
          <pc:docMk/>
          <pc:sldMk cId="311513935" sldId="257"/>
        </pc:sldMkLst>
        <pc:spChg chg="mod ord">
          <ac:chgData name="Marion Carneiro [tllp7945]" userId="S::tllp7945@leeds.ac.uk::72feaa35-324d-40e6-8aca-10329f1194ce" providerId="AD" clId="Web-{1BC54180-69C2-E066-31BB-EC3266022B39}" dt="2025-02-23T13:45:53.623" v="62"/>
          <ac:spMkLst>
            <pc:docMk/>
            <pc:sldMk cId="311513935" sldId="257"/>
            <ac:spMk id="2" creationId="{7F6231DD-54EB-E9B6-4947-F3E7BFDBCDD6}"/>
          </ac:spMkLst>
        </pc:spChg>
        <pc:spChg chg="mod ord">
          <ac:chgData name="Marion Carneiro [tllp7945]" userId="S::tllp7945@leeds.ac.uk::72feaa35-324d-40e6-8aca-10329f1194ce" providerId="AD" clId="Web-{1BC54180-69C2-E066-31BB-EC3266022B39}" dt="2025-02-23T13:45:53.623" v="62"/>
          <ac:spMkLst>
            <pc:docMk/>
            <pc:sldMk cId="311513935" sldId="257"/>
            <ac:spMk id="3" creationId="{6241A193-317C-22DC-1EAA-5B25308CCF79}"/>
          </ac:spMkLst>
        </pc:spChg>
        <pc:spChg chg="add">
          <ac:chgData name="Marion Carneiro [tllp7945]" userId="S::tllp7945@leeds.ac.uk::72feaa35-324d-40e6-8aca-10329f1194ce" providerId="AD" clId="Web-{1BC54180-69C2-E066-31BB-EC3266022B39}" dt="2025-02-23T13:45:53.623" v="62"/>
          <ac:spMkLst>
            <pc:docMk/>
            <pc:sldMk cId="311513935" sldId="257"/>
            <ac:spMk id="29" creationId="{C1DD1A8A-57D5-4A81-AD04-532B043C5611}"/>
          </ac:spMkLst>
        </pc:spChg>
        <pc:spChg chg="add">
          <ac:chgData name="Marion Carneiro [tllp7945]" userId="S::tllp7945@leeds.ac.uk::72feaa35-324d-40e6-8aca-10329f1194ce" providerId="AD" clId="Web-{1BC54180-69C2-E066-31BB-EC3266022B39}" dt="2025-02-23T13:45:53.623" v="62"/>
          <ac:spMkLst>
            <pc:docMk/>
            <pc:sldMk cId="311513935" sldId="257"/>
            <ac:spMk id="31" creationId="{007891EC-4501-44ED-A8C8-B11B6DB767AB}"/>
          </ac:spMkLst>
        </pc:spChg>
        <pc:picChg chg="add mod ord">
          <ac:chgData name="Marion Carneiro [tllp7945]" userId="S::tllp7945@leeds.ac.uk::72feaa35-324d-40e6-8aca-10329f1194ce" providerId="AD" clId="Web-{1BC54180-69C2-E066-31BB-EC3266022B39}" dt="2025-02-23T13:45:53.623" v="62"/>
          <ac:picMkLst>
            <pc:docMk/>
            <pc:sldMk cId="311513935" sldId="257"/>
            <ac:picMk id="4" creationId="{8208C220-622D-EB20-9F09-FCC954020BAC}"/>
          </ac:picMkLst>
        </pc:picChg>
      </pc:sldChg>
      <pc:sldChg chg="addSp delSp modSp">
        <pc:chgData name="Marion Carneiro [tllp7945]" userId="S::tllp7945@leeds.ac.uk::72feaa35-324d-40e6-8aca-10329f1194ce" providerId="AD" clId="Web-{1BC54180-69C2-E066-31BB-EC3266022B39}" dt="2025-02-23T14:04:31.866" v="257" actId="20577"/>
        <pc:sldMkLst>
          <pc:docMk/>
          <pc:sldMk cId="2385031479" sldId="259"/>
        </pc:sldMkLst>
      </pc:sldChg>
      <pc:sldChg chg="addSp delSp modSp">
        <pc:chgData name="Marion Carneiro [tllp7945]" userId="S::tllp7945@leeds.ac.uk::72feaa35-324d-40e6-8aca-10329f1194ce" providerId="AD" clId="Web-{1BC54180-69C2-E066-31BB-EC3266022B39}" dt="2025-02-23T13:53:29.422" v="97" actId="20577"/>
        <pc:sldMkLst>
          <pc:docMk/>
          <pc:sldMk cId="3225411056" sldId="260"/>
        </pc:sldMkLst>
        <pc:spChg chg="add mod">
          <ac:chgData name="Marion Carneiro [tllp7945]" userId="S::tllp7945@leeds.ac.uk::72feaa35-324d-40e6-8aca-10329f1194ce" providerId="AD" clId="Web-{1BC54180-69C2-E066-31BB-EC3266022B39}" dt="2025-02-23T13:53:29.422" v="97" actId="20577"/>
          <ac:spMkLst>
            <pc:docMk/>
            <pc:sldMk cId="3225411056" sldId="260"/>
            <ac:spMk id="5" creationId="{3A0E2890-F93F-FA40-2BE5-4ADC9D7B9FC4}"/>
          </ac:spMkLst>
        </pc:spChg>
      </pc:sldChg>
      <pc:sldChg chg="addSp delSp modSp">
        <pc:chgData name="Marion Carneiro [tllp7945]" userId="S::tllp7945@leeds.ac.uk::72feaa35-324d-40e6-8aca-10329f1194ce" providerId="AD" clId="Web-{1BC54180-69C2-E066-31BB-EC3266022B39}" dt="2025-02-23T13:53:56.673" v="133" actId="1076"/>
        <pc:sldMkLst>
          <pc:docMk/>
          <pc:sldMk cId="4042919206" sldId="261"/>
        </pc:sldMkLst>
        <pc:spChg chg="add mod">
          <ac:chgData name="Marion Carneiro [tllp7945]" userId="S::tllp7945@leeds.ac.uk::72feaa35-324d-40e6-8aca-10329f1194ce" providerId="AD" clId="Web-{1BC54180-69C2-E066-31BB-EC3266022B39}" dt="2025-02-23T13:53:56.673" v="133" actId="1076"/>
          <ac:spMkLst>
            <pc:docMk/>
            <pc:sldMk cId="4042919206" sldId="261"/>
            <ac:spMk id="5" creationId="{FDA515DD-C0C2-FE05-2BEC-470EF4C136B0}"/>
          </ac:spMkLst>
        </pc:spChg>
      </pc:sldChg>
      <pc:sldChg chg="addSp delSp modSp">
        <pc:chgData name="Marion Carneiro [tllp7945]" userId="S::tllp7945@leeds.ac.uk::72feaa35-324d-40e6-8aca-10329f1194ce" providerId="AD" clId="Web-{1BC54180-69C2-E066-31BB-EC3266022B39}" dt="2025-02-23T13:54:33.674" v="140" actId="1076"/>
        <pc:sldMkLst>
          <pc:docMk/>
          <pc:sldMk cId="3961507234" sldId="262"/>
        </pc:sldMkLst>
        <pc:spChg chg="add mod">
          <ac:chgData name="Marion Carneiro [tllp7945]" userId="S::tllp7945@leeds.ac.uk::72feaa35-324d-40e6-8aca-10329f1194ce" providerId="AD" clId="Web-{1BC54180-69C2-E066-31BB-EC3266022B39}" dt="2025-02-23T13:54:33.674" v="140" actId="1076"/>
          <ac:spMkLst>
            <pc:docMk/>
            <pc:sldMk cId="3961507234" sldId="262"/>
            <ac:spMk id="5" creationId="{078F57EF-53E1-E013-23FB-7B29AD3AC4E6}"/>
          </ac:spMkLst>
        </pc:spChg>
      </pc:sldChg>
      <pc:sldChg chg="addSp delSp modSp">
        <pc:chgData name="Marion Carneiro [tllp7945]" userId="S::tllp7945@leeds.ac.uk::72feaa35-324d-40e6-8aca-10329f1194ce" providerId="AD" clId="Web-{1BC54180-69C2-E066-31BB-EC3266022B39}" dt="2025-02-23T13:55:35.599" v="159" actId="1076"/>
        <pc:sldMkLst>
          <pc:docMk/>
          <pc:sldMk cId="3859254329" sldId="263"/>
        </pc:sldMkLst>
        <pc:spChg chg="add mod">
          <ac:chgData name="Marion Carneiro [tllp7945]" userId="S::tllp7945@leeds.ac.uk::72feaa35-324d-40e6-8aca-10329f1194ce" providerId="AD" clId="Web-{1BC54180-69C2-E066-31BB-EC3266022B39}" dt="2025-02-23T13:55:35.599" v="159" actId="1076"/>
          <ac:spMkLst>
            <pc:docMk/>
            <pc:sldMk cId="3859254329" sldId="263"/>
            <ac:spMk id="7" creationId="{6773D266-1426-D908-798B-E39C0CD64BD7}"/>
          </ac:spMkLst>
        </pc:spChg>
      </pc:sldChg>
      <pc:sldChg chg="addSp delSp modSp">
        <pc:chgData name="Marion Carneiro [tllp7945]" userId="S::tllp7945@leeds.ac.uk::72feaa35-324d-40e6-8aca-10329f1194ce" providerId="AD" clId="Web-{1BC54180-69C2-E066-31BB-EC3266022B39}" dt="2025-02-23T13:55:56.428" v="164" actId="1076"/>
        <pc:sldMkLst>
          <pc:docMk/>
          <pc:sldMk cId="879985629" sldId="264"/>
        </pc:sldMkLst>
        <pc:spChg chg="add mod">
          <ac:chgData name="Marion Carneiro [tllp7945]" userId="S::tllp7945@leeds.ac.uk::72feaa35-324d-40e6-8aca-10329f1194ce" providerId="AD" clId="Web-{1BC54180-69C2-E066-31BB-EC3266022B39}" dt="2025-02-23T13:55:56.428" v="164" actId="1076"/>
          <ac:spMkLst>
            <pc:docMk/>
            <pc:sldMk cId="879985629" sldId="264"/>
            <ac:spMk id="5" creationId="{73F06F55-6BE1-470E-B8AE-E5CC7F7575EA}"/>
          </ac:spMkLst>
        </pc:spChg>
      </pc:sldChg>
      <pc:sldChg chg="addSp delSp modSp">
        <pc:chgData name="Marion Carneiro [tllp7945]" userId="S::tllp7945@leeds.ac.uk::72feaa35-324d-40e6-8aca-10329f1194ce" providerId="AD" clId="Web-{1BC54180-69C2-E066-31BB-EC3266022B39}" dt="2025-02-23T13:56:18.584" v="169" actId="1076"/>
        <pc:sldMkLst>
          <pc:docMk/>
          <pc:sldMk cId="1936737973" sldId="265"/>
        </pc:sldMkLst>
        <pc:spChg chg="add mod">
          <ac:chgData name="Marion Carneiro [tllp7945]" userId="S::tllp7945@leeds.ac.uk::72feaa35-324d-40e6-8aca-10329f1194ce" providerId="AD" clId="Web-{1BC54180-69C2-E066-31BB-EC3266022B39}" dt="2025-02-23T13:56:18.584" v="169" actId="1076"/>
          <ac:spMkLst>
            <pc:docMk/>
            <pc:sldMk cId="1936737973" sldId="265"/>
            <ac:spMk id="5" creationId="{3B0518B2-A355-FB5D-DD91-73DD6B732D5F}"/>
          </ac:spMkLst>
        </pc:spChg>
      </pc:sldChg>
    </pc:docChg>
  </pc:docChgLst>
  <pc:docChgLst>
    <pc:chgData name="Marion Carneiro [tllp7945]" userId="S::tllp7945@leeds.ac.uk::72feaa35-324d-40e6-8aca-10329f1194ce" providerId="AD" clId="Web-{55E5874F-9DA9-789E-493B-60F03EA9584E}"/>
    <pc:docChg chg="modSld">
      <pc:chgData name="Marion Carneiro [tllp7945]" userId="S::tllp7945@leeds.ac.uk::72feaa35-324d-40e6-8aca-10329f1194ce" providerId="AD" clId="Web-{55E5874F-9DA9-789E-493B-60F03EA9584E}" dt="2025-02-25T17:42:41.901" v="42" actId="1076"/>
      <pc:docMkLst>
        <pc:docMk/>
      </pc:docMkLst>
      <pc:sldChg chg="addSp delSp modSp">
        <pc:chgData name="Marion Carneiro [tllp7945]" userId="S::tllp7945@leeds.ac.uk::72feaa35-324d-40e6-8aca-10329f1194ce" providerId="AD" clId="Web-{55E5874F-9DA9-789E-493B-60F03EA9584E}" dt="2025-02-25T17:42:41.901" v="42" actId="1076"/>
        <pc:sldMkLst>
          <pc:docMk/>
          <pc:sldMk cId="3577642298" sldId="267"/>
        </pc:sldMkLst>
        <pc:spChg chg="del">
          <ac:chgData name="Marion Carneiro [tllp7945]" userId="S::tllp7945@leeds.ac.uk::72feaa35-324d-40e6-8aca-10329f1194ce" providerId="AD" clId="Web-{55E5874F-9DA9-789E-493B-60F03EA9584E}" dt="2025-02-25T17:42:20.009" v="34"/>
          <ac:spMkLst>
            <pc:docMk/>
            <pc:sldMk cId="3577642298" sldId="267"/>
            <ac:spMk id="3" creationId="{E458BB52-B914-B11F-D8CE-EB4DE381500B}"/>
          </ac:spMkLst>
        </pc:spChg>
        <pc:spChg chg="add mod">
          <ac:chgData name="Marion Carneiro [tllp7945]" userId="S::tllp7945@leeds.ac.uk::72feaa35-324d-40e6-8aca-10329f1194ce" providerId="AD" clId="Web-{55E5874F-9DA9-789E-493B-60F03EA9584E}" dt="2025-02-25T17:42:41.901" v="42" actId="1076"/>
          <ac:spMkLst>
            <pc:docMk/>
            <pc:sldMk cId="3577642298" sldId="267"/>
            <ac:spMk id="4" creationId="{5667D932-963B-633B-DF42-B96519C20FCD}"/>
          </ac:spMkLst>
        </pc:spChg>
      </pc:sldChg>
    </pc:docChg>
  </pc:docChgLst>
  <pc:docChgLst>
    <pc:chgData name="Marion Carneiro [tllp7945]" userId="S::tllp7945@leeds.ac.uk::72feaa35-324d-40e6-8aca-10329f1194ce" providerId="AD" clId="Web-{50C56800-F73E-ADCB-81B9-2E7E05C4B538}"/>
    <pc:docChg chg="modSld">
      <pc:chgData name="Marion Carneiro [tllp7945]" userId="S::tllp7945@leeds.ac.uk::72feaa35-324d-40e6-8aca-10329f1194ce" providerId="AD" clId="Web-{50C56800-F73E-ADCB-81B9-2E7E05C4B538}" dt="2025-02-23T16:35:05.580" v="12" actId="1076"/>
      <pc:docMkLst>
        <pc:docMk/>
      </pc:docMkLst>
      <pc:sldChg chg="addSp modSp">
        <pc:chgData name="Marion Carneiro [tllp7945]" userId="S::tllp7945@leeds.ac.uk::72feaa35-324d-40e6-8aca-10329f1194ce" providerId="AD" clId="Web-{50C56800-F73E-ADCB-81B9-2E7E05C4B538}" dt="2025-02-23T16:35:05.580" v="12" actId="1076"/>
        <pc:sldMkLst>
          <pc:docMk/>
          <pc:sldMk cId="639470597" sldId="268"/>
        </pc:sldMkLst>
        <pc:picChg chg="add mod">
          <ac:chgData name="Marion Carneiro [tllp7945]" userId="S::tllp7945@leeds.ac.uk::72feaa35-324d-40e6-8aca-10329f1194ce" providerId="AD" clId="Web-{50C56800-F73E-ADCB-81B9-2E7E05C4B538}" dt="2025-02-23T16:35:05.580" v="12" actId="1076"/>
          <ac:picMkLst>
            <pc:docMk/>
            <pc:sldMk cId="639470597" sldId="268"/>
            <ac:picMk id="3" creationId="{16251EBF-6742-2254-E033-6E95647DFF42}"/>
          </ac:picMkLst>
        </pc:picChg>
      </pc:sldChg>
    </pc:docChg>
  </pc:docChgLst>
  <pc:docChgLst>
    <pc:chgData clId="Web-{C124787D-3884-0AB9-232F-C22C9FF8B5A3}"/>
    <pc:docChg chg="modSld">
      <pc:chgData name="" userId="" providerId="" clId="Web-{C124787D-3884-0AB9-232F-C22C9FF8B5A3}" dt="2025-02-23T14:57:36.104" v="4" actId="20577"/>
      <pc:docMkLst>
        <pc:docMk/>
      </pc:docMkLst>
      <pc:sldChg chg="modSp">
        <pc:chgData name="" userId="" providerId="" clId="Web-{C124787D-3884-0AB9-232F-C22C9FF8B5A3}" dt="2025-02-23T14:57:36.104" v="4" actId="20577"/>
        <pc:sldMkLst>
          <pc:docMk/>
          <pc:sldMk cId="3225411056" sldId="260"/>
        </pc:sldMkLst>
      </pc:sldChg>
    </pc:docChg>
  </pc:docChgLst>
  <pc:docChgLst>
    <pc:chgData name="Marion Carneiro [tllp7945]" userId="S::tllp7945@leeds.ac.uk::72feaa35-324d-40e6-8aca-10329f1194ce" providerId="AD" clId="Web-{026E37A5-D20D-166B-30EE-86B158C2CCD0}"/>
    <pc:docChg chg="modSld">
      <pc:chgData name="Marion Carneiro [tllp7945]" userId="S::tllp7945@leeds.ac.uk::72feaa35-324d-40e6-8aca-10329f1194ce" providerId="AD" clId="Web-{026E37A5-D20D-166B-30EE-86B158C2CCD0}" dt="2025-02-25T08:24:13.975" v="13" actId="20577"/>
      <pc:docMkLst>
        <pc:docMk/>
      </pc:docMkLst>
      <pc:sldChg chg="modSp">
        <pc:chgData name="Marion Carneiro [tllp7945]" userId="S::tllp7945@leeds.ac.uk::72feaa35-324d-40e6-8aca-10329f1194ce" providerId="AD" clId="Web-{026E37A5-D20D-166B-30EE-86B158C2CCD0}" dt="2025-02-25T08:24:13.975" v="13" actId="20577"/>
        <pc:sldMkLst>
          <pc:docMk/>
          <pc:sldMk cId="1936737973" sldId="265"/>
        </pc:sldMkLst>
        <pc:spChg chg="mod">
          <ac:chgData name="Marion Carneiro [tllp7945]" userId="S::tllp7945@leeds.ac.uk::72feaa35-324d-40e6-8aca-10329f1194ce" providerId="AD" clId="Web-{026E37A5-D20D-166B-30EE-86B158C2CCD0}" dt="2025-02-25T08:24:13.975" v="13" actId="20577"/>
          <ac:spMkLst>
            <pc:docMk/>
            <pc:sldMk cId="1936737973" sldId="265"/>
            <ac:spMk id="3" creationId="{374B8D84-F655-0C9D-D2CC-E983B26B46D2}"/>
          </ac:spMkLst>
        </pc:spChg>
      </pc:sldChg>
    </pc:docChg>
  </pc:docChgLst>
  <pc:docChgLst>
    <pc:chgData name="Marion Carneiro [tllp7945]" userId="S::tllp7945@leeds.ac.uk::72feaa35-324d-40e6-8aca-10329f1194ce" providerId="AD" clId="Web-{C61B47A5-37D5-F851-2317-BFE70DF0B617}"/>
    <pc:docChg chg="modSld">
      <pc:chgData name="Marion Carneiro [tllp7945]" userId="S::tllp7945@leeds.ac.uk::72feaa35-324d-40e6-8aca-10329f1194ce" providerId="AD" clId="Web-{C61B47A5-37D5-F851-2317-BFE70DF0B617}" dt="2025-02-23T16:44:04.260" v="108" actId="14100"/>
      <pc:docMkLst>
        <pc:docMk/>
      </pc:docMkLst>
      <pc:sldChg chg="addSp delSp modSp mod setBg">
        <pc:chgData name="Marion Carneiro [tllp7945]" userId="S::tllp7945@leeds.ac.uk::72feaa35-324d-40e6-8aca-10329f1194ce" providerId="AD" clId="Web-{C61B47A5-37D5-F851-2317-BFE70DF0B617}" dt="2025-02-23T16:44:04.260" v="108" actId="14100"/>
        <pc:sldMkLst>
          <pc:docMk/>
          <pc:sldMk cId="3577642298" sldId="267"/>
        </pc:sldMkLst>
        <pc:spChg chg="mod ord">
          <ac:chgData name="Marion Carneiro [tllp7945]" userId="S::tllp7945@leeds.ac.uk::72feaa35-324d-40e6-8aca-10329f1194ce" providerId="AD" clId="Web-{C61B47A5-37D5-F851-2317-BFE70DF0B617}" dt="2025-02-23T16:43:28.571" v="102"/>
          <ac:spMkLst>
            <pc:docMk/>
            <pc:sldMk cId="3577642298" sldId="267"/>
            <ac:spMk id="5" creationId="{000DAC55-69C5-94FF-13CA-CE288259FD1D}"/>
          </ac:spMkLst>
        </pc:spChg>
      </pc:sldChg>
      <pc:sldChg chg="modSp">
        <pc:chgData name="Marion Carneiro [tllp7945]" userId="S::tllp7945@leeds.ac.uk::72feaa35-324d-40e6-8aca-10329f1194ce" providerId="AD" clId="Web-{C61B47A5-37D5-F851-2317-BFE70DF0B617}" dt="2025-02-23T16:39:20.940" v="97" actId="1076"/>
        <pc:sldMkLst>
          <pc:docMk/>
          <pc:sldMk cId="639470597" sldId="268"/>
        </pc:sldMkLst>
        <pc:picChg chg="mod">
          <ac:chgData name="Marion Carneiro [tllp7945]" userId="S::tllp7945@leeds.ac.uk::72feaa35-324d-40e6-8aca-10329f1194ce" providerId="AD" clId="Web-{C61B47A5-37D5-F851-2317-BFE70DF0B617}" dt="2025-02-23T16:38:15.329" v="85" actId="14100"/>
          <ac:picMkLst>
            <pc:docMk/>
            <pc:sldMk cId="639470597" sldId="268"/>
            <ac:picMk id="3" creationId="{16251EBF-6742-2254-E033-6E95647DFF42}"/>
          </ac:picMkLst>
        </pc:picChg>
        <pc:picChg chg="mod">
          <ac:chgData name="Marion Carneiro [tllp7945]" userId="S::tllp7945@leeds.ac.uk::72feaa35-324d-40e6-8aca-10329f1194ce" providerId="AD" clId="Web-{C61B47A5-37D5-F851-2317-BFE70DF0B617}" dt="2025-02-23T16:38:30.235" v="89" actId="1076"/>
          <ac:picMkLst>
            <pc:docMk/>
            <pc:sldMk cId="639470597" sldId="268"/>
            <ac:picMk id="5" creationId="{E27E6C3D-8817-300C-226F-559ABE2C00D5}"/>
          </ac:picMkLst>
        </pc:picChg>
        <pc:picChg chg="mod">
          <ac:chgData name="Marion Carneiro [tllp7945]" userId="S::tllp7945@leeds.ac.uk::72feaa35-324d-40e6-8aca-10329f1194ce" providerId="AD" clId="Web-{C61B47A5-37D5-F851-2317-BFE70DF0B617}" dt="2025-02-23T16:37:54.281" v="80" actId="1076"/>
          <ac:picMkLst>
            <pc:docMk/>
            <pc:sldMk cId="639470597" sldId="268"/>
            <ac:picMk id="9" creationId="{8DA5CDED-2DC6-8592-5A44-FC75C482AB78}"/>
          </ac:picMkLst>
        </pc:picChg>
      </pc:sldChg>
    </pc:docChg>
  </pc:docChgLst>
  <pc:docChgLst>
    <pc:chgData name="Marion Carneiro [tllp7945]" userId="S::tllp7945@leeds.ac.uk::72feaa35-324d-40e6-8aca-10329f1194ce" providerId="AD" clId="Web-{F23FBB37-9502-B146-DF15-D36898677F47}"/>
    <pc:docChg chg="modSld">
      <pc:chgData name="Marion Carneiro [tllp7945]" userId="S::tllp7945@leeds.ac.uk::72feaa35-324d-40e6-8aca-10329f1194ce" providerId="AD" clId="Web-{F23FBB37-9502-B146-DF15-D36898677F47}" dt="2025-02-23T17:12:06.975" v="3" actId="1076"/>
      <pc:docMkLst>
        <pc:docMk/>
      </pc:docMkLst>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6542E0-9A93-42CD-87D6-8DD48A76464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0A1A6DD-1F98-4C94-922E-1C5741E89CDB}">
      <dgm:prSet/>
      <dgm:spPr/>
      <dgm:t>
        <a:bodyPr/>
        <a:lstStyle/>
        <a:p>
          <a:r>
            <a:rPr lang="en-US"/>
            <a:t>Heat stress occurs at temperatures of over 35</a:t>
          </a:r>
          <a:r>
            <a:rPr lang="en-GB"/>
            <a:t>°C</a:t>
          </a:r>
          <a:endParaRPr lang="en-US"/>
        </a:p>
      </dgm:t>
    </dgm:pt>
    <dgm:pt modelId="{E835F653-0125-4768-A861-7A4C5881A13F}" type="parTrans" cxnId="{54A14A92-6DBF-4FD9-A865-29E15F552C98}">
      <dgm:prSet/>
      <dgm:spPr/>
      <dgm:t>
        <a:bodyPr/>
        <a:lstStyle/>
        <a:p>
          <a:endParaRPr lang="en-US"/>
        </a:p>
      </dgm:t>
    </dgm:pt>
    <dgm:pt modelId="{C999FC6C-959A-4BC2-87CA-E8548E464A19}" type="sibTrans" cxnId="{54A14A92-6DBF-4FD9-A865-29E15F552C98}">
      <dgm:prSet/>
      <dgm:spPr/>
      <dgm:t>
        <a:bodyPr/>
        <a:lstStyle/>
        <a:p>
          <a:endParaRPr lang="en-US"/>
        </a:p>
      </dgm:t>
    </dgm:pt>
    <dgm:pt modelId="{9F1C4076-0B8D-44DF-ACB2-90181766ADEA}">
      <dgm:prSet/>
      <dgm:spPr/>
      <dgm:t>
        <a:bodyPr/>
        <a:lstStyle/>
        <a:p>
          <a:r>
            <a:rPr lang="en-GB"/>
            <a:t>Can lead to impacts on productivity, sleep, health</a:t>
          </a:r>
          <a:endParaRPr lang="en-US"/>
        </a:p>
      </dgm:t>
    </dgm:pt>
    <dgm:pt modelId="{1201085A-4554-44CD-ACDD-441A9A513A24}" type="parTrans" cxnId="{02BF2910-EFF0-4436-AFAD-5192FBE27BA2}">
      <dgm:prSet/>
      <dgm:spPr/>
      <dgm:t>
        <a:bodyPr/>
        <a:lstStyle/>
        <a:p>
          <a:endParaRPr lang="en-US"/>
        </a:p>
      </dgm:t>
    </dgm:pt>
    <dgm:pt modelId="{7F0CB9B1-5AEC-4588-A872-7126FD39BFB7}" type="sibTrans" cxnId="{02BF2910-EFF0-4436-AFAD-5192FBE27BA2}">
      <dgm:prSet/>
      <dgm:spPr/>
      <dgm:t>
        <a:bodyPr/>
        <a:lstStyle/>
        <a:p>
          <a:endParaRPr lang="en-US"/>
        </a:p>
      </dgm:t>
    </dgm:pt>
    <dgm:pt modelId="{7692B965-338B-408E-B6B8-A298091B00B9}">
      <dgm:prSet/>
      <dgm:spPr/>
      <dgm:t>
        <a:bodyPr/>
        <a:lstStyle/>
        <a:p>
          <a:r>
            <a:rPr lang="en-GB"/>
            <a:t>England and Wales currently experience around 2,000 heat-related deaths annually, expected to rise to 7,000 by 2050 due to climate change (Leeds City Council, 2021)</a:t>
          </a:r>
          <a:endParaRPr lang="en-US"/>
        </a:p>
      </dgm:t>
    </dgm:pt>
    <dgm:pt modelId="{B46A4856-29C9-4CA9-AE1D-A9D4F2228559}" type="parTrans" cxnId="{72E3CBDB-B444-4319-AA43-07778E665760}">
      <dgm:prSet/>
      <dgm:spPr/>
      <dgm:t>
        <a:bodyPr/>
        <a:lstStyle/>
        <a:p>
          <a:endParaRPr lang="en-US"/>
        </a:p>
      </dgm:t>
    </dgm:pt>
    <dgm:pt modelId="{E2008654-5D42-405C-B37A-B847B7EDB9D8}" type="sibTrans" cxnId="{72E3CBDB-B444-4319-AA43-07778E665760}">
      <dgm:prSet/>
      <dgm:spPr/>
      <dgm:t>
        <a:bodyPr/>
        <a:lstStyle/>
        <a:p>
          <a:endParaRPr lang="en-US"/>
        </a:p>
      </dgm:t>
    </dgm:pt>
    <dgm:pt modelId="{4B769742-FE25-4F24-817F-1D10D11A17DD}">
      <dgm:prSet/>
      <dgm:spPr/>
      <dgm:t>
        <a:bodyPr/>
        <a:lstStyle/>
        <a:p>
          <a:r>
            <a:rPr lang="en-US"/>
            <a:t>During extreme heat periods, the Urban Heat Island (UHI) effect can cause urban temperatures to elevate above surrounding regions (Wolf and McGregor, 2013)</a:t>
          </a:r>
        </a:p>
      </dgm:t>
    </dgm:pt>
    <dgm:pt modelId="{51A0B0BE-C8C6-4123-8025-9237A9E80FE9}" type="parTrans" cxnId="{B21992C5-3475-4D8D-9752-922018A65C25}">
      <dgm:prSet/>
      <dgm:spPr/>
      <dgm:t>
        <a:bodyPr/>
        <a:lstStyle/>
        <a:p>
          <a:endParaRPr lang="en-US"/>
        </a:p>
      </dgm:t>
    </dgm:pt>
    <dgm:pt modelId="{A27C000D-4C7A-4783-B98E-1CB6E98F8998}" type="sibTrans" cxnId="{B21992C5-3475-4D8D-9752-922018A65C25}">
      <dgm:prSet/>
      <dgm:spPr/>
      <dgm:t>
        <a:bodyPr/>
        <a:lstStyle/>
        <a:p>
          <a:endParaRPr lang="en-US"/>
        </a:p>
      </dgm:t>
    </dgm:pt>
    <dgm:pt modelId="{45D17A8F-45AE-4A44-BCB2-CA66597CA82F}">
      <dgm:prSet/>
      <dgm:spPr/>
      <dgm:t>
        <a:bodyPr/>
        <a:lstStyle/>
        <a:p>
          <a:r>
            <a:rPr lang="en-US"/>
            <a:t>Properties need to be designed and retrofitted with heat resilience in mind – some properties are more at risk than others (Kovats and Hajat, 2008)</a:t>
          </a:r>
        </a:p>
      </dgm:t>
    </dgm:pt>
    <dgm:pt modelId="{D412BEDB-8B79-415A-9F2E-1F3B0DC5B92A}" type="parTrans" cxnId="{B345BA3A-02AF-4143-AFBC-0B7553A7C911}">
      <dgm:prSet/>
      <dgm:spPr/>
      <dgm:t>
        <a:bodyPr/>
        <a:lstStyle/>
        <a:p>
          <a:endParaRPr lang="en-US"/>
        </a:p>
      </dgm:t>
    </dgm:pt>
    <dgm:pt modelId="{88D7BB7F-391C-414F-8CEE-332D7ED4EAAE}" type="sibTrans" cxnId="{B345BA3A-02AF-4143-AFBC-0B7553A7C911}">
      <dgm:prSet/>
      <dgm:spPr/>
      <dgm:t>
        <a:bodyPr/>
        <a:lstStyle/>
        <a:p>
          <a:endParaRPr lang="en-US"/>
        </a:p>
      </dgm:t>
    </dgm:pt>
    <dgm:pt modelId="{9EA95F0E-2F8F-49E7-91C1-740AA05E1679}" type="pres">
      <dgm:prSet presAssocID="{C96542E0-9A93-42CD-87D6-8DD48A764644}" presName="root" presStyleCnt="0">
        <dgm:presLayoutVars>
          <dgm:dir/>
          <dgm:resizeHandles val="exact"/>
        </dgm:presLayoutVars>
      </dgm:prSet>
      <dgm:spPr/>
    </dgm:pt>
    <dgm:pt modelId="{51C0E667-2C0C-4F1B-991C-4BD515E4BA31}" type="pres">
      <dgm:prSet presAssocID="{50A1A6DD-1F98-4C94-922E-1C5741E89CDB}" presName="compNode" presStyleCnt="0"/>
      <dgm:spPr/>
    </dgm:pt>
    <dgm:pt modelId="{C65A6119-1158-4666-8A20-03084BE06DB1}" type="pres">
      <dgm:prSet presAssocID="{50A1A6DD-1F98-4C94-922E-1C5741E89CDB}" presName="bgRect" presStyleLbl="bgShp" presStyleIdx="0" presStyleCnt="5"/>
      <dgm:spPr/>
    </dgm:pt>
    <dgm:pt modelId="{1E6814FE-9711-4081-8CFD-678CAE684F4D}" type="pres">
      <dgm:prSet presAssocID="{50A1A6DD-1F98-4C94-922E-1C5741E89C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ermometer"/>
        </a:ext>
      </dgm:extLst>
    </dgm:pt>
    <dgm:pt modelId="{15179FF8-AF4B-4F8E-8EA1-F9BCE0072E21}" type="pres">
      <dgm:prSet presAssocID="{50A1A6DD-1F98-4C94-922E-1C5741E89CDB}" presName="spaceRect" presStyleCnt="0"/>
      <dgm:spPr/>
    </dgm:pt>
    <dgm:pt modelId="{691C55C4-069B-48EE-A8FA-F35AF2F6651E}" type="pres">
      <dgm:prSet presAssocID="{50A1A6DD-1F98-4C94-922E-1C5741E89CDB}" presName="parTx" presStyleLbl="revTx" presStyleIdx="0" presStyleCnt="5">
        <dgm:presLayoutVars>
          <dgm:chMax val="0"/>
          <dgm:chPref val="0"/>
        </dgm:presLayoutVars>
      </dgm:prSet>
      <dgm:spPr/>
    </dgm:pt>
    <dgm:pt modelId="{F32E8802-5F35-4C5C-BE09-0E3561ED3D41}" type="pres">
      <dgm:prSet presAssocID="{C999FC6C-959A-4BC2-87CA-E8548E464A19}" presName="sibTrans" presStyleCnt="0"/>
      <dgm:spPr/>
    </dgm:pt>
    <dgm:pt modelId="{9AA7FA6E-ADDA-4D4A-9760-A52C0CB2009B}" type="pres">
      <dgm:prSet presAssocID="{9F1C4076-0B8D-44DF-ACB2-90181766ADEA}" presName="compNode" presStyleCnt="0"/>
      <dgm:spPr/>
    </dgm:pt>
    <dgm:pt modelId="{CB9CA949-5DE6-48FF-AFF2-DB1CD3388BFC}" type="pres">
      <dgm:prSet presAssocID="{9F1C4076-0B8D-44DF-ACB2-90181766ADEA}" presName="bgRect" presStyleLbl="bgShp" presStyleIdx="1" presStyleCnt="5"/>
      <dgm:spPr/>
    </dgm:pt>
    <dgm:pt modelId="{D9B23093-91B1-4DC6-981C-BDC7B5726717}" type="pres">
      <dgm:prSet presAssocID="{9F1C4076-0B8D-44DF-ACB2-90181766ADE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ungs"/>
        </a:ext>
      </dgm:extLst>
    </dgm:pt>
    <dgm:pt modelId="{0A213194-C0EB-4EEF-89EE-CF5975F4EEA4}" type="pres">
      <dgm:prSet presAssocID="{9F1C4076-0B8D-44DF-ACB2-90181766ADEA}" presName="spaceRect" presStyleCnt="0"/>
      <dgm:spPr/>
    </dgm:pt>
    <dgm:pt modelId="{4F4A7B7B-8616-4108-887C-98A4130A7B10}" type="pres">
      <dgm:prSet presAssocID="{9F1C4076-0B8D-44DF-ACB2-90181766ADEA}" presName="parTx" presStyleLbl="revTx" presStyleIdx="1" presStyleCnt="5">
        <dgm:presLayoutVars>
          <dgm:chMax val="0"/>
          <dgm:chPref val="0"/>
        </dgm:presLayoutVars>
      </dgm:prSet>
      <dgm:spPr/>
    </dgm:pt>
    <dgm:pt modelId="{7026A45B-385C-4DBC-807F-7D2FA03150E0}" type="pres">
      <dgm:prSet presAssocID="{7F0CB9B1-5AEC-4588-A872-7126FD39BFB7}" presName="sibTrans" presStyleCnt="0"/>
      <dgm:spPr/>
    </dgm:pt>
    <dgm:pt modelId="{9CA308B4-722C-40BD-AE48-FC2980798785}" type="pres">
      <dgm:prSet presAssocID="{7692B965-338B-408E-B6B8-A298091B00B9}" presName="compNode" presStyleCnt="0"/>
      <dgm:spPr/>
    </dgm:pt>
    <dgm:pt modelId="{7BAE45D3-7408-4761-85AC-326E3D128ED0}" type="pres">
      <dgm:prSet presAssocID="{7692B965-338B-408E-B6B8-A298091B00B9}" presName="bgRect" presStyleLbl="bgShp" presStyleIdx="2" presStyleCnt="5"/>
      <dgm:spPr/>
    </dgm:pt>
    <dgm:pt modelId="{B2C7B97C-5C36-4D3C-9073-4821264301D9}" type="pres">
      <dgm:prSet presAssocID="{7692B965-338B-408E-B6B8-A298091B00B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
        </a:ext>
      </dgm:extLst>
    </dgm:pt>
    <dgm:pt modelId="{F63FD194-2995-4F0D-AAB6-44EFB898F809}" type="pres">
      <dgm:prSet presAssocID="{7692B965-338B-408E-B6B8-A298091B00B9}" presName="spaceRect" presStyleCnt="0"/>
      <dgm:spPr/>
    </dgm:pt>
    <dgm:pt modelId="{5C84D183-F114-428A-A36B-29F805978DC3}" type="pres">
      <dgm:prSet presAssocID="{7692B965-338B-408E-B6B8-A298091B00B9}" presName="parTx" presStyleLbl="revTx" presStyleIdx="2" presStyleCnt="5">
        <dgm:presLayoutVars>
          <dgm:chMax val="0"/>
          <dgm:chPref val="0"/>
        </dgm:presLayoutVars>
      </dgm:prSet>
      <dgm:spPr/>
    </dgm:pt>
    <dgm:pt modelId="{1C806060-57E9-42F0-AA52-ACC817C46E4C}" type="pres">
      <dgm:prSet presAssocID="{E2008654-5D42-405C-B37A-B847B7EDB9D8}" presName="sibTrans" presStyleCnt="0"/>
      <dgm:spPr/>
    </dgm:pt>
    <dgm:pt modelId="{28126183-218F-4A05-B02C-7268792B8F3D}" type="pres">
      <dgm:prSet presAssocID="{4B769742-FE25-4F24-817F-1D10D11A17DD}" presName="compNode" presStyleCnt="0"/>
      <dgm:spPr/>
    </dgm:pt>
    <dgm:pt modelId="{FAA5F269-5E8E-4383-A520-C2B02A71D5EF}" type="pres">
      <dgm:prSet presAssocID="{4B769742-FE25-4F24-817F-1D10D11A17DD}" presName="bgRect" presStyleLbl="bgShp" presStyleIdx="3" presStyleCnt="5"/>
      <dgm:spPr/>
    </dgm:pt>
    <dgm:pt modelId="{09FCE4B5-F9AC-417F-9CEA-0DE5E82A9BE8}" type="pres">
      <dgm:prSet presAssocID="{4B769742-FE25-4F24-817F-1D10D11A17D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ainy scene"/>
        </a:ext>
      </dgm:extLst>
    </dgm:pt>
    <dgm:pt modelId="{054DA666-4F6C-453C-A002-7F7A09E0CCF8}" type="pres">
      <dgm:prSet presAssocID="{4B769742-FE25-4F24-817F-1D10D11A17DD}" presName="spaceRect" presStyleCnt="0"/>
      <dgm:spPr/>
    </dgm:pt>
    <dgm:pt modelId="{21AD1B99-D52D-467E-B929-124000A522EB}" type="pres">
      <dgm:prSet presAssocID="{4B769742-FE25-4F24-817F-1D10D11A17DD}" presName="parTx" presStyleLbl="revTx" presStyleIdx="3" presStyleCnt="5">
        <dgm:presLayoutVars>
          <dgm:chMax val="0"/>
          <dgm:chPref val="0"/>
        </dgm:presLayoutVars>
      </dgm:prSet>
      <dgm:spPr/>
    </dgm:pt>
    <dgm:pt modelId="{6BEC2ADD-45C3-4321-8358-09BE24E3A092}" type="pres">
      <dgm:prSet presAssocID="{A27C000D-4C7A-4783-B98E-1CB6E98F8998}" presName="sibTrans" presStyleCnt="0"/>
      <dgm:spPr/>
    </dgm:pt>
    <dgm:pt modelId="{191C49F7-E0A3-461B-9B69-A10ACB7CB3C3}" type="pres">
      <dgm:prSet presAssocID="{45D17A8F-45AE-4A44-BCB2-CA66597CA82F}" presName="compNode" presStyleCnt="0"/>
      <dgm:spPr/>
    </dgm:pt>
    <dgm:pt modelId="{E8E4D807-F193-4E49-BA09-32315EB0C0F2}" type="pres">
      <dgm:prSet presAssocID="{45D17A8F-45AE-4A44-BCB2-CA66597CA82F}" presName="bgRect" presStyleLbl="bgShp" presStyleIdx="4" presStyleCnt="5"/>
      <dgm:spPr/>
    </dgm:pt>
    <dgm:pt modelId="{DA9C3498-0D7A-4714-8052-BEB383E5FFD0}" type="pres">
      <dgm:prSet presAssocID="{45D17A8F-45AE-4A44-BCB2-CA66597CA82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igh Voltage"/>
        </a:ext>
      </dgm:extLst>
    </dgm:pt>
    <dgm:pt modelId="{4E17A7F5-7839-4798-B25F-E17657E096C9}" type="pres">
      <dgm:prSet presAssocID="{45D17A8F-45AE-4A44-BCB2-CA66597CA82F}" presName="spaceRect" presStyleCnt="0"/>
      <dgm:spPr/>
    </dgm:pt>
    <dgm:pt modelId="{78ED6BEB-C78A-4B0B-8FEF-24ACC27482F5}" type="pres">
      <dgm:prSet presAssocID="{45D17A8F-45AE-4A44-BCB2-CA66597CA82F}" presName="parTx" presStyleLbl="revTx" presStyleIdx="4" presStyleCnt="5">
        <dgm:presLayoutVars>
          <dgm:chMax val="0"/>
          <dgm:chPref val="0"/>
        </dgm:presLayoutVars>
      </dgm:prSet>
      <dgm:spPr/>
    </dgm:pt>
  </dgm:ptLst>
  <dgm:cxnLst>
    <dgm:cxn modelId="{34153D0A-C7A2-4648-801E-D13478FB1939}" type="presOf" srcId="{4B769742-FE25-4F24-817F-1D10D11A17DD}" destId="{21AD1B99-D52D-467E-B929-124000A522EB}" srcOrd="0" destOrd="0" presId="urn:microsoft.com/office/officeart/2018/2/layout/IconVerticalSolidList"/>
    <dgm:cxn modelId="{02BF2910-EFF0-4436-AFAD-5192FBE27BA2}" srcId="{C96542E0-9A93-42CD-87D6-8DD48A764644}" destId="{9F1C4076-0B8D-44DF-ACB2-90181766ADEA}" srcOrd="1" destOrd="0" parTransId="{1201085A-4554-44CD-ACDD-441A9A513A24}" sibTransId="{7F0CB9B1-5AEC-4588-A872-7126FD39BFB7}"/>
    <dgm:cxn modelId="{B345BA3A-02AF-4143-AFBC-0B7553A7C911}" srcId="{C96542E0-9A93-42CD-87D6-8DD48A764644}" destId="{45D17A8F-45AE-4A44-BCB2-CA66597CA82F}" srcOrd="4" destOrd="0" parTransId="{D412BEDB-8B79-415A-9F2E-1F3B0DC5B92A}" sibTransId="{88D7BB7F-391C-414F-8CEE-332D7ED4EAAE}"/>
    <dgm:cxn modelId="{27473E58-C494-42E3-AB23-3B0F6981C82F}" type="presOf" srcId="{C96542E0-9A93-42CD-87D6-8DD48A764644}" destId="{9EA95F0E-2F8F-49E7-91C1-740AA05E1679}" srcOrd="0" destOrd="0" presId="urn:microsoft.com/office/officeart/2018/2/layout/IconVerticalSolidList"/>
    <dgm:cxn modelId="{4F9B1F65-8B99-4D40-9983-DDA26397ABD7}" type="presOf" srcId="{45D17A8F-45AE-4A44-BCB2-CA66597CA82F}" destId="{78ED6BEB-C78A-4B0B-8FEF-24ACC27482F5}" srcOrd="0" destOrd="0" presId="urn:microsoft.com/office/officeart/2018/2/layout/IconVerticalSolidList"/>
    <dgm:cxn modelId="{5FFA9171-A29F-466A-BB29-76D452F3D0B7}" type="presOf" srcId="{9F1C4076-0B8D-44DF-ACB2-90181766ADEA}" destId="{4F4A7B7B-8616-4108-887C-98A4130A7B10}" srcOrd="0" destOrd="0" presId="urn:microsoft.com/office/officeart/2018/2/layout/IconVerticalSolidList"/>
    <dgm:cxn modelId="{54A14A92-6DBF-4FD9-A865-29E15F552C98}" srcId="{C96542E0-9A93-42CD-87D6-8DD48A764644}" destId="{50A1A6DD-1F98-4C94-922E-1C5741E89CDB}" srcOrd="0" destOrd="0" parTransId="{E835F653-0125-4768-A861-7A4C5881A13F}" sibTransId="{C999FC6C-959A-4BC2-87CA-E8548E464A19}"/>
    <dgm:cxn modelId="{165714A7-F134-48F0-85F2-515C911612E1}" type="presOf" srcId="{7692B965-338B-408E-B6B8-A298091B00B9}" destId="{5C84D183-F114-428A-A36B-29F805978DC3}" srcOrd="0" destOrd="0" presId="urn:microsoft.com/office/officeart/2018/2/layout/IconVerticalSolidList"/>
    <dgm:cxn modelId="{B21992C5-3475-4D8D-9752-922018A65C25}" srcId="{C96542E0-9A93-42CD-87D6-8DD48A764644}" destId="{4B769742-FE25-4F24-817F-1D10D11A17DD}" srcOrd="3" destOrd="0" parTransId="{51A0B0BE-C8C6-4123-8025-9237A9E80FE9}" sibTransId="{A27C000D-4C7A-4783-B98E-1CB6E98F8998}"/>
    <dgm:cxn modelId="{4BC9C0D2-1913-4692-BEC3-A0A46D650A27}" type="presOf" srcId="{50A1A6DD-1F98-4C94-922E-1C5741E89CDB}" destId="{691C55C4-069B-48EE-A8FA-F35AF2F6651E}" srcOrd="0" destOrd="0" presId="urn:microsoft.com/office/officeart/2018/2/layout/IconVerticalSolidList"/>
    <dgm:cxn modelId="{72E3CBDB-B444-4319-AA43-07778E665760}" srcId="{C96542E0-9A93-42CD-87D6-8DD48A764644}" destId="{7692B965-338B-408E-B6B8-A298091B00B9}" srcOrd="2" destOrd="0" parTransId="{B46A4856-29C9-4CA9-AE1D-A9D4F2228559}" sibTransId="{E2008654-5D42-405C-B37A-B847B7EDB9D8}"/>
    <dgm:cxn modelId="{4F8B0E0F-F21F-4A59-AD13-B1D5D285FBDD}" type="presParOf" srcId="{9EA95F0E-2F8F-49E7-91C1-740AA05E1679}" destId="{51C0E667-2C0C-4F1B-991C-4BD515E4BA31}" srcOrd="0" destOrd="0" presId="urn:microsoft.com/office/officeart/2018/2/layout/IconVerticalSolidList"/>
    <dgm:cxn modelId="{8CC4E9EC-E845-4625-BC5B-183B19336183}" type="presParOf" srcId="{51C0E667-2C0C-4F1B-991C-4BD515E4BA31}" destId="{C65A6119-1158-4666-8A20-03084BE06DB1}" srcOrd="0" destOrd="0" presId="urn:microsoft.com/office/officeart/2018/2/layout/IconVerticalSolidList"/>
    <dgm:cxn modelId="{26A4A5EB-1B3B-4B42-A6C6-B58FF4AE3E9C}" type="presParOf" srcId="{51C0E667-2C0C-4F1B-991C-4BD515E4BA31}" destId="{1E6814FE-9711-4081-8CFD-678CAE684F4D}" srcOrd="1" destOrd="0" presId="urn:microsoft.com/office/officeart/2018/2/layout/IconVerticalSolidList"/>
    <dgm:cxn modelId="{A6C141DF-9CA5-45D9-9F3F-BA0CCE8FA492}" type="presParOf" srcId="{51C0E667-2C0C-4F1B-991C-4BD515E4BA31}" destId="{15179FF8-AF4B-4F8E-8EA1-F9BCE0072E21}" srcOrd="2" destOrd="0" presId="urn:microsoft.com/office/officeart/2018/2/layout/IconVerticalSolidList"/>
    <dgm:cxn modelId="{8A24C7C6-5F73-49B9-A9FA-46FE352B0F83}" type="presParOf" srcId="{51C0E667-2C0C-4F1B-991C-4BD515E4BA31}" destId="{691C55C4-069B-48EE-A8FA-F35AF2F6651E}" srcOrd="3" destOrd="0" presId="urn:microsoft.com/office/officeart/2018/2/layout/IconVerticalSolidList"/>
    <dgm:cxn modelId="{50BEBBB6-5700-49C9-ADCA-E9A5B97516B1}" type="presParOf" srcId="{9EA95F0E-2F8F-49E7-91C1-740AA05E1679}" destId="{F32E8802-5F35-4C5C-BE09-0E3561ED3D41}" srcOrd="1" destOrd="0" presId="urn:microsoft.com/office/officeart/2018/2/layout/IconVerticalSolidList"/>
    <dgm:cxn modelId="{DD32C6C9-C993-4A0C-A19C-8D07757EA45B}" type="presParOf" srcId="{9EA95F0E-2F8F-49E7-91C1-740AA05E1679}" destId="{9AA7FA6E-ADDA-4D4A-9760-A52C0CB2009B}" srcOrd="2" destOrd="0" presId="urn:microsoft.com/office/officeart/2018/2/layout/IconVerticalSolidList"/>
    <dgm:cxn modelId="{AF487C68-8337-4F79-9290-52246E132A55}" type="presParOf" srcId="{9AA7FA6E-ADDA-4D4A-9760-A52C0CB2009B}" destId="{CB9CA949-5DE6-48FF-AFF2-DB1CD3388BFC}" srcOrd="0" destOrd="0" presId="urn:microsoft.com/office/officeart/2018/2/layout/IconVerticalSolidList"/>
    <dgm:cxn modelId="{315CCF2D-1D47-4552-B3D1-B063D10D17B6}" type="presParOf" srcId="{9AA7FA6E-ADDA-4D4A-9760-A52C0CB2009B}" destId="{D9B23093-91B1-4DC6-981C-BDC7B5726717}" srcOrd="1" destOrd="0" presId="urn:microsoft.com/office/officeart/2018/2/layout/IconVerticalSolidList"/>
    <dgm:cxn modelId="{CC20B8DD-A3B9-4C0F-8A79-C702038DA243}" type="presParOf" srcId="{9AA7FA6E-ADDA-4D4A-9760-A52C0CB2009B}" destId="{0A213194-C0EB-4EEF-89EE-CF5975F4EEA4}" srcOrd="2" destOrd="0" presId="urn:microsoft.com/office/officeart/2018/2/layout/IconVerticalSolidList"/>
    <dgm:cxn modelId="{852A58E4-F7EE-4080-A14A-234A6B02E3C1}" type="presParOf" srcId="{9AA7FA6E-ADDA-4D4A-9760-A52C0CB2009B}" destId="{4F4A7B7B-8616-4108-887C-98A4130A7B10}" srcOrd="3" destOrd="0" presId="urn:microsoft.com/office/officeart/2018/2/layout/IconVerticalSolidList"/>
    <dgm:cxn modelId="{85DC348E-F16B-4946-A7FE-A437C3F3005F}" type="presParOf" srcId="{9EA95F0E-2F8F-49E7-91C1-740AA05E1679}" destId="{7026A45B-385C-4DBC-807F-7D2FA03150E0}" srcOrd="3" destOrd="0" presId="urn:microsoft.com/office/officeart/2018/2/layout/IconVerticalSolidList"/>
    <dgm:cxn modelId="{C9F91619-9947-4E52-A1F9-0EAF8008C412}" type="presParOf" srcId="{9EA95F0E-2F8F-49E7-91C1-740AA05E1679}" destId="{9CA308B4-722C-40BD-AE48-FC2980798785}" srcOrd="4" destOrd="0" presId="urn:microsoft.com/office/officeart/2018/2/layout/IconVerticalSolidList"/>
    <dgm:cxn modelId="{646148F0-6ABB-477C-8EC3-4CB85A840CB6}" type="presParOf" srcId="{9CA308B4-722C-40BD-AE48-FC2980798785}" destId="{7BAE45D3-7408-4761-85AC-326E3D128ED0}" srcOrd="0" destOrd="0" presId="urn:microsoft.com/office/officeart/2018/2/layout/IconVerticalSolidList"/>
    <dgm:cxn modelId="{05C73CD0-33BE-43E6-8A51-50DB29EE452E}" type="presParOf" srcId="{9CA308B4-722C-40BD-AE48-FC2980798785}" destId="{B2C7B97C-5C36-4D3C-9073-4821264301D9}" srcOrd="1" destOrd="0" presId="urn:microsoft.com/office/officeart/2018/2/layout/IconVerticalSolidList"/>
    <dgm:cxn modelId="{DB3602F1-D493-44CC-ACFF-A52F4B70A6D1}" type="presParOf" srcId="{9CA308B4-722C-40BD-AE48-FC2980798785}" destId="{F63FD194-2995-4F0D-AAB6-44EFB898F809}" srcOrd="2" destOrd="0" presId="urn:microsoft.com/office/officeart/2018/2/layout/IconVerticalSolidList"/>
    <dgm:cxn modelId="{B9200422-04BC-42C6-A1D3-BE4C86528154}" type="presParOf" srcId="{9CA308B4-722C-40BD-AE48-FC2980798785}" destId="{5C84D183-F114-428A-A36B-29F805978DC3}" srcOrd="3" destOrd="0" presId="urn:microsoft.com/office/officeart/2018/2/layout/IconVerticalSolidList"/>
    <dgm:cxn modelId="{21692F1C-6339-47BA-BE2A-5928353D012E}" type="presParOf" srcId="{9EA95F0E-2F8F-49E7-91C1-740AA05E1679}" destId="{1C806060-57E9-42F0-AA52-ACC817C46E4C}" srcOrd="5" destOrd="0" presId="urn:microsoft.com/office/officeart/2018/2/layout/IconVerticalSolidList"/>
    <dgm:cxn modelId="{B1773528-56A5-4007-BEED-D76712FE8433}" type="presParOf" srcId="{9EA95F0E-2F8F-49E7-91C1-740AA05E1679}" destId="{28126183-218F-4A05-B02C-7268792B8F3D}" srcOrd="6" destOrd="0" presId="urn:microsoft.com/office/officeart/2018/2/layout/IconVerticalSolidList"/>
    <dgm:cxn modelId="{58340C06-91E9-4943-B052-001E0C214A28}" type="presParOf" srcId="{28126183-218F-4A05-B02C-7268792B8F3D}" destId="{FAA5F269-5E8E-4383-A520-C2B02A71D5EF}" srcOrd="0" destOrd="0" presId="urn:microsoft.com/office/officeart/2018/2/layout/IconVerticalSolidList"/>
    <dgm:cxn modelId="{D9730F13-A22E-4D8C-8020-544B2E50F503}" type="presParOf" srcId="{28126183-218F-4A05-B02C-7268792B8F3D}" destId="{09FCE4B5-F9AC-417F-9CEA-0DE5E82A9BE8}" srcOrd="1" destOrd="0" presId="urn:microsoft.com/office/officeart/2018/2/layout/IconVerticalSolidList"/>
    <dgm:cxn modelId="{A8013008-3E04-40BD-A6C0-920000CA732F}" type="presParOf" srcId="{28126183-218F-4A05-B02C-7268792B8F3D}" destId="{054DA666-4F6C-453C-A002-7F7A09E0CCF8}" srcOrd="2" destOrd="0" presId="urn:microsoft.com/office/officeart/2018/2/layout/IconVerticalSolidList"/>
    <dgm:cxn modelId="{F83B29FE-D041-4372-BC6D-F6A6C6491C98}" type="presParOf" srcId="{28126183-218F-4A05-B02C-7268792B8F3D}" destId="{21AD1B99-D52D-467E-B929-124000A522EB}" srcOrd="3" destOrd="0" presId="urn:microsoft.com/office/officeart/2018/2/layout/IconVerticalSolidList"/>
    <dgm:cxn modelId="{36A428F7-978A-4B1B-BE44-C002327DC565}" type="presParOf" srcId="{9EA95F0E-2F8F-49E7-91C1-740AA05E1679}" destId="{6BEC2ADD-45C3-4321-8358-09BE24E3A092}" srcOrd="7" destOrd="0" presId="urn:microsoft.com/office/officeart/2018/2/layout/IconVerticalSolidList"/>
    <dgm:cxn modelId="{BAB9CBDF-6369-4085-AA88-076FEF5302AA}" type="presParOf" srcId="{9EA95F0E-2F8F-49E7-91C1-740AA05E1679}" destId="{191C49F7-E0A3-461B-9B69-A10ACB7CB3C3}" srcOrd="8" destOrd="0" presId="urn:microsoft.com/office/officeart/2018/2/layout/IconVerticalSolidList"/>
    <dgm:cxn modelId="{B48AA189-635E-4981-A5B3-51A9589AA996}" type="presParOf" srcId="{191C49F7-E0A3-461B-9B69-A10ACB7CB3C3}" destId="{E8E4D807-F193-4E49-BA09-32315EB0C0F2}" srcOrd="0" destOrd="0" presId="urn:microsoft.com/office/officeart/2018/2/layout/IconVerticalSolidList"/>
    <dgm:cxn modelId="{ECE1D2E7-237B-4AD1-81A1-4036D61A6608}" type="presParOf" srcId="{191C49F7-E0A3-461B-9B69-A10ACB7CB3C3}" destId="{DA9C3498-0D7A-4714-8052-BEB383E5FFD0}" srcOrd="1" destOrd="0" presId="urn:microsoft.com/office/officeart/2018/2/layout/IconVerticalSolidList"/>
    <dgm:cxn modelId="{5C252082-24D8-4890-A21D-4637897E7F06}" type="presParOf" srcId="{191C49F7-E0A3-461B-9B69-A10ACB7CB3C3}" destId="{4E17A7F5-7839-4798-B25F-E17657E096C9}" srcOrd="2" destOrd="0" presId="urn:microsoft.com/office/officeart/2018/2/layout/IconVerticalSolidList"/>
    <dgm:cxn modelId="{302B1201-2FAE-4FDE-B5D3-E6BF18A8CC9B}" type="presParOf" srcId="{191C49F7-E0A3-461B-9B69-A10ACB7CB3C3}" destId="{78ED6BEB-C78A-4B0B-8FEF-24ACC27482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AA18E-79F1-4209-BCFA-216F1C346A7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8B9A8C0-6CB3-42CD-9DBD-BEE498ACA0E5}">
      <dgm:prSet/>
      <dgm:spPr>
        <a:ln>
          <a:solidFill>
            <a:srgbClr val="F68922"/>
          </a:solidFill>
        </a:ln>
      </dgm:spPr>
      <dgm:t>
        <a:bodyPr/>
        <a:lstStyle/>
        <a:p>
          <a:r>
            <a:rPr lang="en-US"/>
            <a:t>We explored the variables contained in the EPCertificates, deciding on those to be included in the Heat Resilience Index </a:t>
          </a:r>
        </a:p>
      </dgm:t>
    </dgm:pt>
    <dgm:pt modelId="{EB28987E-5297-4DC5-80C0-29C689674E34}" type="parTrans" cxnId="{18B2D1F3-BF46-4CD6-BDC7-4C751722ADD8}">
      <dgm:prSet/>
      <dgm:spPr/>
      <dgm:t>
        <a:bodyPr/>
        <a:lstStyle/>
        <a:p>
          <a:endParaRPr lang="en-US"/>
        </a:p>
      </dgm:t>
    </dgm:pt>
    <dgm:pt modelId="{BCE65123-18AE-4919-840E-D5B797C86973}" type="sibTrans" cxnId="{18B2D1F3-BF46-4CD6-BDC7-4C751722ADD8}">
      <dgm:prSet/>
      <dgm:spPr/>
      <dgm:t>
        <a:bodyPr/>
        <a:lstStyle/>
        <a:p>
          <a:endParaRPr lang="en-US"/>
        </a:p>
      </dgm:t>
    </dgm:pt>
    <dgm:pt modelId="{770BDD6D-1495-423A-83A8-B44E292BCA89}">
      <dgm:prSet/>
      <dgm:spPr>
        <a:ln>
          <a:solidFill>
            <a:srgbClr val="F68922"/>
          </a:solidFill>
        </a:ln>
      </dgm:spPr>
      <dgm:t>
        <a:bodyPr/>
        <a:lstStyle/>
        <a:p>
          <a:r>
            <a:rPr lang="en-US"/>
            <a:t>We researched how each variable could affect the heat stress of a property and defined a scale for each</a:t>
          </a:r>
        </a:p>
      </dgm:t>
    </dgm:pt>
    <dgm:pt modelId="{608F29D5-8C21-4630-8E9A-F2940FBEE466}" type="parTrans" cxnId="{3DDEE391-4ADF-4C35-8803-E145F59E9EB5}">
      <dgm:prSet/>
      <dgm:spPr/>
      <dgm:t>
        <a:bodyPr/>
        <a:lstStyle/>
        <a:p>
          <a:endParaRPr lang="en-US"/>
        </a:p>
      </dgm:t>
    </dgm:pt>
    <dgm:pt modelId="{52443D9C-62BC-4693-890E-C02CDA997905}" type="sibTrans" cxnId="{3DDEE391-4ADF-4C35-8803-E145F59E9EB5}">
      <dgm:prSet/>
      <dgm:spPr/>
      <dgm:t>
        <a:bodyPr/>
        <a:lstStyle/>
        <a:p>
          <a:endParaRPr lang="en-US"/>
        </a:p>
      </dgm:t>
    </dgm:pt>
    <dgm:pt modelId="{A89C6331-16D4-43CE-A39A-5034646FAB8D}">
      <dgm:prSet/>
      <dgm:spPr>
        <a:ln>
          <a:solidFill>
            <a:srgbClr val="F68922"/>
          </a:solidFill>
        </a:ln>
      </dgm:spPr>
      <dgm:t>
        <a:bodyPr/>
        <a:lstStyle/>
        <a:p>
          <a:r>
            <a:rPr lang="en-US"/>
            <a:t>We then decided how significant each variable was on the overall heat stress of a property to determine the weightings for each within the overall index</a:t>
          </a:r>
        </a:p>
      </dgm:t>
    </dgm:pt>
    <dgm:pt modelId="{64CBE7B4-526A-4CE7-B261-402C5B6CDB7E}" type="parTrans" cxnId="{74116725-2975-4412-8523-E386CA7E3B37}">
      <dgm:prSet/>
      <dgm:spPr/>
      <dgm:t>
        <a:bodyPr/>
        <a:lstStyle/>
        <a:p>
          <a:endParaRPr lang="en-US"/>
        </a:p>
      </dgm:t>
    </dgm:pt>
    <dgm:pt modelId="{AFA822CA-5EFC-4CE7-A361-64AFFBCCA057}" type="sibTrans" cxnId="{74116725-2975-4412-8523-E386CA7E3B37}">
      <dgm:prSet/>
      <dgm:spPr/>
      <dgm:t>
        <a:bodyPr/>
        <a:lstStyle/>
        <a:p>
          <a:endParaRPr lang="en-US"/>
        </a:p>
      </dgm:t>
    </dgm:pt>
    <dgm:pt modelId="{CFDF6D64-6CE5-5746-9BCE-40946BF29843}" type="pres">
      <dgm:prSet presAssocID="{BB5AA18E-79F1-4209-BCFA-216F1C346A75}" presName="hierChild1" presStyleCnt="0">
        <dgm:presLayoutVars>
          <dgm:chPref val="1"/>
          <dgm:dir/>
          <dgm:animOne val="branch"/>
          <dgm:animLvl val="lvl"/>
          <dgm:resizeHandles/>
        </dgm:presLayoutVars>
      </dgm:prSet>
      <dgm:spPr/>
    </dgm:pt>
    <dgm:pt modelId="{1671C2CB-26D4-514E-9BC0-A2D0C527308F}" type="pres">
      <dgm:prSet presAssocID="{48B9A8C0-6CB3-42CD-9DBD-BEE498ACA0E5}" presName="hierRoot1" presStyleCnt="0"/>
      <dgm:spPr/>
    </dgm:pt>
    <dgm:pt modelId="{E3089E71-DFF2-EF4F-A7C1-5115EF86909D}" type="pres">
      <dgm:prSet presAssocID="{48B9A8C0-6CB3-42CD-9DBD-BEE498ACA0E5}" presName="composite" presStyleCnt="0"/>
      <dgm:spPr/>
    </dgm:pt>
    <dgm:pt modelId="{244E3774-FC8D-8C41-BCBB-269ED8187442}" type="pres">
      <dgm:prSet presAssocID="{48B9A8C0-6CB3-42CD-9DBD-BEE498ACA0E5}" presName="background" presStyleLbl="node0" presStyleIdx="0" presStyleCnt="3"/>
      <dgm:spPr>
        <a:solidFill>
          <a:srgbClr val="F68922"/>
        </a:solidFill>
      </dgm:spPr>
    </dgm:pt>
    <dgm:pt modelId="{F105FEDB-F103-1145-A442-0A0406035151}" type="pres">
      <dgm:prSet presAssocID="{48B9A8C0-6CB3-42CD-9DBD-BEE498ACA0E5}" presName="text" presStyleLbl="fgAcc0" presStyleIdx="0" presStyleCnt="3">
        <dgm:presLayoutVars>
          <dgm:chPref val="3"/>
        </dgm:presLayoutVars>
      </dgm:prSet>
      <dgm:spPr/>
    </dgm:pt>
    <dgm:pt modelId="{AADF365C-B1D6-7A45-8EEC-BAC33C01FE06}" type="pres">
      <dgm:prSet presAssocID="{48B9A8C0-6CB3-42CD-9DBD-BEE498ACA0E5}" presName="hierChild2" presStyleCnt="0"/>
      <dgm:spPr/>
    </dgm:pt>
    <dgm:pt modelId="{1E0D4BCB-CC19-F147-A98C-4DBFE0917706}" type="pres">
      <dgm:prSet presAssocID="{770BDD6D-1495-423A-83A8-B44E292BCA89}" presName="hierRoot1" presStyleCnt="0"/>
      <dgm:spPr/>
    </dgm:pt>
    <dgm:pt modelId="{D1271ADA-5D74-3F46-A540-7D594E85AD7E}" type="pres">
      <dgm:prSet presAssocID="{770BDD6D-1495-423A-83A8-B44E292BCA89}" presName="composite" presStyleCnt="0"/>
      <dgm:spPr/>
    </dgm:pt>
    <dgm:pt modelId="{B1C3DF66-542E-684A-881E-22042F1598FB}" type="pres">
      <dgm:prSet presAssocID="{770BDD6D-1495-423A-83A8-B44E292BCA89}" presName="background" presStyleLbl="node0" presStyleIdx="1" presStyleCnt="3"/>
      <dgm:spPr>
        <a:solidFill>
          <a:srgbClr val="F68922"/>
        </a:solidFill>
      </dgm:spPr>
    </dgm:pt>
    <dgm:pt modelId="{80B58C4E-4241-0C40-8038-BCABBEB440E3}" type="pres">
      <dgm:prSet presAssocID="{770BDD6D-1495-423A-83A8-B44E292BCA89}" presName="text" presStyleLbl="fgAcc0" presStyleIdx="1" presStyleCnt="3">
        <dgm:presLayoutVars>
          <dgm:chPref val="3"/>
        </dgm:presLayoutVars>
      </dgm:prSet>
      <dgm:spPr/>
    </dgm:pt>
    <dgm:pt modelId="{47F675BA-3C5F-544D-A7F6-08BC8DD0C44F}" type="pres">
      <dgm:prSet presAssocID="{770BDD6D-1495-423A-83A8-B44E292BCA89}" presName="hierChild2" presStyleCnt="0"/>
      <dgm:spPr/>
    </dgm:pt>
    <dgm:pt modelId="{B7180EED-77B2-B548-9AF6-A7E508D4DD58}" type="pres">
      <dgm:prSet presAssocID="{A89C6331-16D4-43CE-A39A-5034646FAB8D}" presName="hierRoot1" presStyleCnt="0"/>
      <dgm:spPr/>
    </dgm:pt>
    <dgm:pt modelId="{6473BBF7-8E7E-EA42-80FB-D45DF5A0A519}" type="pres">
      <dgm:prSet presAssocID="{A89C6331-16D4-43CE-A39A-5034646FAB8D}" presName="composite" presStyleCnt="0"/>
      <dgm:spPr/>
    </dgm:pt>
    <dgm:pt modelId="{3552CB6D-4CC9-CB4D-91A5-76A5552E8846}" type="pres">
      <dgm:prSet presAssocID="{A89C6331-16D4-43CE-A39A-5034646FAB8D}" presName="background" presStyleLbl="node0" presStyleIdx="2" presStyleCnt="3"/>
      <dgm:spPr>
        <a:solidFill>
          <a:srgbClr val="F68922"/>
        </a:solidFill>
      </dgm:spPr>
    </dgm:pt>
    <dgm:pt modelId="{EFDEFBA5-C6DF-1946-A3F0-A3E3317C123D}" type="pres">
      <dgm:prSet presAssocID="{A89C6331-16D4-43CE-A39A-5034646FAB8D}" presName="text" presStyleLbl="fgAcc0" presStyleIdx="2" presStyleCnt="3">
        <dgm:presLayoutVars>
          <dgm:chPref val="3"/>
        </dgm:presLayoutVars>
      </dgm:prSet>
      <dgm:spPr/>
    </dgm:pt>
    <dgm:pt modelId="{78E8ED3A-70C2-3F45-BFF9-C084009ED3B8}" type="pres">
      <dgm:prSet presAssocID="{A89C6331-16D4-43CE-A39A-5034646FAB8D}" presName="hierChild2" presStyleCnt="0"/>
      <dgm:spPr/>
    </dgm:pt>
  </dgm:ptLst>
  <dgm:cxnLst>
    <dgm:cxn modelId="{74116725-2975-4412-8523-E386CA7E3B37}" srcId="{BB5AA18E-79F1-4209-BCFA-216F1C346A75}" destId="{A89C6331-16D4-43CE-A39A-5034646FAB8D}" srcOrd="2" destOrd="0" parTransId="{64CBE7B4-526A-4CE7-B261-402C5B6CDB7E}" sibTransId="{AFA822CA-5EFC-4CE7-A361-64AFFBCCA057}"/>
    <dgm:cxn modelId="{91E4CD3A-E2DB-FE4F-AD1E-0FF1E3AFF598}" type="presOf" srcId="{BB5AA18E-79F1-4209-BCFA-216F1C346A75}" destId="{CFDF6D64-6CE5-5746-9BCE-40946BF29843}" srcOrd="0" destOrd="0" presId="urn:microsoft.com/office/officeart/2005/8/layout/hierarchy1"/>
    <dgm:cxn modelId="{B9BD9E45-CE12-FB46-89B2-753B6928FA62}" type="presOf" srcId="{A89C6331-16D4-43CE-A39A-5034646FAB8D}" destId="{EFDEFBA5-C6DF-1946-A3F0-A3E3317C123D}" srcOrd="0" destOrd="0" presId="urn:microsoft.com/office/officeart/2005/8/layout/hierarchy1"/>
    <dgm:cxn modelId="{3DDEE391-4ADF-4C35-8803-E145F59E9EB5}" srcId="{BB5AA18E-79F1-4209-BCFA-216F1C346A75}" destId="{770BDD6D-1495-423A-83A8-B44E292BCA89}" srcOrd="1" destOrd="0" parTransId="{608F29D5-8C21-4630-8E9A-F2940FBEE466}" sibTransId="{52443D9C-62BC-4693-890E-C02CDA997905}"/>
    <dgm:cxn modelId="{F29E62B3-2DE3-F44B-AE88-0DBC3D7ADA8D}" type="presOf" srcId="{770BDD6D-1495-423A-83A8-B44E292BCA89}" destId="{80B58C4E-4241-0C40-8038-BCABBEB440E3}" srcOrd="0" destOrd="0" presId="urn:microsoft.com/office/officeart/2005/8/layout/hierarchy1"/>
    <dgm:cxn modelId="{18B2D1F3-BF46-4CD6-BDC7-4C751722ADD8}" srcId="{BB5AA18E-79F1-4209-BCFA-216F1C346A75}" destId="{48B9A8C0-6CB3-42CD-9DBD-BEE498ACA0E5}" srcOrd="0" destOrd="0" parTransId="{EB28987E-5297-4DC5-80C0-29C689674E34}" sibTransId="{BCE65123-18AE-4919-840E-D5B797C86973}"/>
    <dgm:cxn modelId="{E328ECF5-E1E4-5748-9C27-7353922386A4}" type="presOf" srcId="{48B9A8C0-6CB3-42CD-9DBD-BEE498ACA0E5}" destId="{F105FEDB-F103-1145-A442-0A0406035151}" srcOrd="0" destOrd="0" presId="urn:microsoft.com/office/officeart/2005/8/layout/hierarchy1"/>
    <dgm:cxn modelId="{AA98C1EA-BB9E-C54D-A5C1-8ECFF1CB10FE}" type="presParOf" srcId="{CFDF6D64-6CE5-5746-9BCE-40946BF29843}" destId="{1671C2CB-26D4-514E-9BC0-A2D0C527308F}" srcOrd="0" destOrd="0" presId="urn:microsoft.com/office/officeart/2005/8/layout/hierarchy1"/>
    <dgm:cxn modelId="{EC29E946-8EAB-FE4E-BEE3-DF8F5FA2AB4B}" type="presParOf" srcId="{1671C2CB-26D4-514E-9BC0-A2D0C527308F}" destId="{E3089E71-DFF2-EF4F-A7C1-5115EF86909D}" srcOrd="0" destOrd="0" presId="urn:microsoft.com/office/officeart/2005/8/layout/hierarchy1"/>
    <dgm:cxn modelId="{658F9D9C-C290-2A4E-A035-C20AB2CB1E23}" type="presParOf" srcId="{E3089E71-DFF2-EF4F-A7C1-5115EF86909D}" destId="{244E3774-FC8D-8C41-BCBB-269ED8187442}" srcOrd="0" destOrd="0" presId="urn:microsoft.com/office/officeart/2005/8/layout/hierarchy1"/>
    <dgm:cxn modelId="{B9995A8C-F61E-7C48-A28B-4B3D5846D204}" type="presParOf" srcId="{E3089E71-DFF2-EF4F-A7C1-5115EF86909D}" destId="{F105FEDB-F103-1145-A442-0A0406035151}" srcOrd="1" destOrd="0" presId="urn:microsoft.com/office/officeart/2005/8/layout/hierarchy1"/>
    <dgm:cxn modelId="{41719891-C5B2-4648-9128-4B39F8DF1B4D}" type="presParOf" srcId="{1671C2CB-26D4-514E-9BC0-A2D0C527308F}" destId="{AADF365C-B1D6-7A45-8EEC-BAC33C01FE06}" srcOrd="1" destOrd="0" presId="urn:microsoft.com/office/officeart/2005/8/layout/hierarchy1"/>
    <dgm:cxn modelId="{EA1E6490-3F0A-6741-A4E7-05406915402A}" type="presParOf" srcId="{CFDF6D64-6CE5-5746-9BCE-40946BF29843}" destId="{1E0D4BCB-CC19-F147-A98C-4DBFE0917706}" srcOrd="1" destOrd="0" presId="urn:microsoft.com/office/officeart/2005/8/layout/hierarchy1"/>
    <dgm:cxn modelId="{0B24B05E-EB6D-AE40-8913-B5C9CDB7C2A7}" type="presParOf" srcId="{1E0D4BCB-CC19-F147-A98C-4DBFE0917706}" destId="{D1271ADA-5D74-3F46-A540-7D594E85AD7E}" srcOrd="0" destOrd="0" presId="urn:microsoft.com/office/officeart/2005/8/layout/hierarchy1"/>
    <dgm:cxn modelId="{4A1A242B-5384-9045-B257-A7F84079D22D}" type="presParOf" srcId="{D1271ADA-5D74-3F46-A540-7D594E85AD7E}" destId="{B1C3DF66-542E-684A-881E-22042F1598FB}" srcOrd="0" destOrd="0" presId="urn:microsoft.com/office/officeart/2005/8/layout/hierarchy1"/>
    <dgm:cxn modelId="{38489EEF-D424-5749-AA98-0356818BEBD3}" type="presParOf" srcId="{D1271ADA-5D74-3F46-A540-7D594E85AD7E}" destId="{80B58C4E-4241-0C40-8038-BCABBEB440E3}" srcOrd="1" destOrd="0" presId="urn:microsoft.com/office/officeart/2005/8/layout/hierarchy1"/>
    <dgm:cxn modelId="{B910AC3B-38DC-5246-AE03-8B633E852119}" type="presParOf" srcId="{1E0D4BCB-CC19-F147-A98C-4DBFE0917706}" destId="{47F675BA-3C5F-544D-A7F6-08BC8DD0C44F}" srcOrd="1" destOrd="0" presId="urn:microsoft.com/office/officeart/2005/8/layout/hierarchy1"/>
    <dgm:cxn modelId="{681A5989-94E0-F34B-901A-E95107D27E94}" type="presParOf" srcId="{CFDF6D64-6CE5-5746-9BCE-40946BF29843}" destId="{B7180EED-77B2-B548-9AF6-A7E508D4DD58}" srcOrd="2" destOrd="0" presId="urn:microsoft.com/office/officeart/2005/8/layout/hierarchy1"/>
    <dgm:cxn modelId="{3F93CEFD-6433-7C49-91F8-5A9EE1F8A551}" type="presParOf" srcId="{B7180EED-77B2-B548-9AF6-A7E508D4DD58}" destId="{6473BBF7-8E7E-EA42-80FB-D45DF5A0A519}" srcOrd="0" destOrd="0" presId="urn:microsoft.com/office/officeart/2005/8/layout/hierarchy1"/>
    <dgm:cxn modelId="{19F2890D-729F-FE49-8027-C66A309F75B3}" type="presParOf" srcId="{6473BBF7-8E7E-EA42-80FB-D45DF5A0A519}" destId="{3552CB6D-4CC9-CB4D-91A5-76A5552E8846}" srcOrd="0" destOrd="0" presId="urn:microsoft.com/office/officeart/2005/8/layout/hierarchy1"/>
    <dgm:cxn modelId="{D55E00A4-6941-4049-AAD7-797EFBD494AF}" type="presParOf" srcId="{6473BBF7-8E7E-EA42-80FB-D45DF5A0A519}" destId="{EFDEFBA5-C6DF-1946-A3F0-A3E3317C123D}" srcOrd="1" destOrd="0" presId="urn:microsoft.com/office/officeart/2005/8/layout/hierarchy1"/>
    <dgm:cxn modelId="{9C0087B9-295F-AD47-9DB0-CEE8E56810C6}" type="presParOf" srcId="{B7180EED-77B2-B548-9AF6-A7E508D4DD58}" destId="{78E8ED3A-70C2-3F45-BFF9-C084009ED3B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A6119-1158-4666-8A20-03084BE06DB1}">
      <dsp:nvSpPr>
        <dsp:cNvPr id="0" name=""/>
        <dsp:cNvSpPr/>
      </dsp:nvSpPr>
      <dsp:spPr>
        <a:xfrm>
          <a:off x="0" y="3826"/>
          <a:ext cx="11028218" cy="81511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814FE-9711-4081-8CFD-678CAE684F4D}">
      <dsp:nvSpPr>
        <dsp:cNvPr id="0" name=""/>
        <dsp:cNvSpPr/>
      </dsp:nvSpPr>
      <dsp:spPr>
        <a:xfrm>
          <a:off x="246571" y="187227"/>
          <a:ext cx="448312" cy="448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1C55C4-069B-48EE-A8FA-F35AF2F6651E}">
      <dsp:nvSpPr>
        <dsp:cNvPr id="0" name=""/>
        <dsp:cNvSpPr/>
      </dsp:nvSpPr>
      <dsp:spPr>
        <a:xfrm>
          <a:off x="941456" y="3826"/>
          <a:ext cx="10086761" cy="81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6" tIns="86266" rIns="86266" bIns="86266" numCol="1" spcCol="1270" anchor="ctr" anchorCtr="0">
          <a:noAutofit/>
        </a:bodyPr>
        <a:lstStyle/>
        <a:p>
          <a:pPr marL="0" lvl="0" indent="0" algn="l" defTabSz="844550">
            <a:lnSpc>
              <a:spcPct val="90000"/>
            </a:lnSpc>
            <a:spcBef>
              <a:spcPct val="0"/>
            </a:spcBef>
            <a:spcAft>
              <a:spcPct val="35000"/>
            </a:spcAft>
            <a:buNone/>
          </a:pPr>
          <a:r>
            <a:rPr lang="en-US" sz="1900" kern="1200"/>
            <a:t>Heat stress occurs at temperatures of over 35</a:t>
          </a:r>
          <a:r>
            <a:rPr lang="en-GB" sz="1900" kern="1200"/>
            <a:t>°C</a:t>
          </a:r>
          <a:endParaRPr lang="en-US" sz="1900" kern="1200"/>
        </a:p>
      </dsp:txBody>
      <dsp:txXfrm>
        <a:off x="941456" y="3826"/>
        <a:ext cx="10086761" cy="815113"/>
      </dsp:txXfrm>
    </dsp:sp>
    <dsp:sp modelId="{CB9CA949-5DE6-48FF-AFF2-DB1CD3388BFC}">
      <dsp:nvSpPr>
        <dsp:cNvPr id="0" name=""/>
        <dsp:cNvSpPr/>
      </dsp:nvSpPr>
      <dsp:spPr>
        <a:xfrm>
          <a:off x="0" y="1022718"/>
          <a:ext cx="11028218" cy="81511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B23093-91B1-4DC6-981C-BDC7B5726717}">
      <dsp:nvSpPr>
        <dsp:cNvPr id="0" name=""/>
        <dsp:cNvSpPr/>
      </dsp:nvSpPr>
      <dsp:spPr>
        <a:xfrm>
          <a:off x="246571" y="1206119"/>
          <a:ext cx="448312" cy="448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4A7B7B-8616-4108-887C-98A4130A7B10}">
      <dsp:nvSpPr>
        <dsp:cNvPr id="0" name=""/>
        <dsp:cNvSpPr/>
      </dsp:nvSpPr>
      <dsp:spPr>
        <a:xfrm>
          <a:off x="941456" y="1022718"/>
          <a:ext cx="10086761" cy="81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6" tIns="86266" rIns="86266" bIns="86266" numCol="1" spcCol="1270" anchor="ctr" anchorCtr="0">
          <a:noAutofit/>
        </a:bodyPr>
        <a:lstStyle/>
        <a:p>
          <a:pPr marL="0" lvl="0" indent="0" algn="l" defTabSz="844550">
            <a:lnSpc>
              <a:spcPct val="90000"/>
            </a:lnSpc>
            <a:spcBef>
              <a:spcPct val="0"/>
            </a:spcBef>
            <a:spcAft>
              <a:spcPct val="35000"/>
            </a:spcAft>
            <a:buNone/>
          </a:pPr>
          <a:r>
            <a:rPr lang="en-GB" sz="1900" kern="1200"/>
            <a:t>Can lead to impacts on productivity, sleep, health</a:t>
          </a:r>
          <a:endParaRPr lang="en-US" sz="1900" kern="1200"/>
        </a:p>
      </dsp:txBody>
      <dsp:txXfrm>
        <a:off x="941456" y="1022718"/>
        <a:ext cx="10086761" cy="815113"/>
      </dsp:txXfrm>
    </dsp:sp>
    <dsp:sp modelId="{7BAE45D3-7408-4761-85AC-326E3D128ED0}">
      <dsp:nvSpPr>
        <dsp:cNvPr id="0" name=""/>
        <dsp:cNvSpPr/>
      </dsp:nvSpPr>
      <dsp:spPr>
        <a:xfrm>
          <a:off x="0" y="2041610"/>
          <a:ext cx="11028218" cy="81511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C7B97C-5C36-4D3C-9073-4821264301D9}">
      <dsp:nvSpPr>
        <dsp:cNvPr id="0" name=""/>
        <dsp:cNvSpPr/>
      </dsp:nvSpPr>
      <dsp:spPr>
        <a:xfrm>
          <a:off x="246571" y="2225011"/>
          <a:ext cx="448312" cy="448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84D183-F114-428A-A36B-29F805978DC3}">
      <dsp:nvSpPr>
        <dsp:cNvPr id="0" name=""/>
        <dsp:cNvSpPr/>
      </dsp:nvSpPr>
      <dsp:spPr>
        <a:xfrm>
          <a:off x="941456" y="2041610"/>
          <a:ext cx="10086761" cy="81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6" tIns="86266" rIns="86266" bIns="86266" numCol="1" spcCol="1270" anchor="ctr" anchorCtr="0">
          <a:noAutofit/>
        </a:bodyPr>
        <a:lstStyle/>
        <a:p>
          <a:pPr marL="0" lvl="0" indent="0" algn="l" defTabSz="844550">
            <a:lnSpc>
              <a:spcPct val="90000"/>
            </a:lnSpc>
            <a:spcBef>
              <a:spcPct val="0"/>
            </a:spcBef>
            <a:spcAft>
              <a:spcPct val="35000"/>
            </a:spcAft>
            <a:buNone/>
          </a:pPr>
          <a:r>
            <a:rPr lang="en-GB" sz="1900" kern="1200"/>
            <a:t>England and Wales currently experience around 2,000 heat-related deaths annually, expected to rise to 7,000 by 2050 due to climate change (Leeds City Council, 2021)</a:t>
          </a:r>
          <a:endParaRPr lang="en-US" sz="1900" kern="1200"/>
        </a:p>
      </dsp:txBody>
      <dsp:txXfrm>
        <a:off x="941456" y="2041610"/>
        <a:ext cx="10086761" cy="815113"/>
      </dsp:txXfrm>
    </dsp:sp>
    <dsp:sp modelId="{FAA5F269-5E8E-4383-A520-C2B02A71D5EF}">
      <dsp:nvSpPr>
        <dsp:cNvPr id="0" name=""/>
        <dsp:cNvSpPr/>
      </dsp:nvSpPr>
      <dsp:spPr>
        <a:xfrm>
          <a:off x="0" y="3060502"/>
          <a:ext cx="11028218" cy="81511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FCE4B5-F9AC-417F-9CEA-0DE5E82A9BE8}">
      <dsp:nvSpPr>
        <dsp:cNvPr id="0" name=""/>
        <dsp:cNvSpPr/>
      </dsp:nvSpPr>
      <dsp:spPr>
        <a:xfrm>
          <a:off x="246571" y="3243903"/>
          <a:ext cx="448312" cy="4483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AD1B99-D52D-467E-B929-124000A522EB}">
      <dsp:nvSpPr>
        <dsp:cNvPr id="0" name=""/>
        <dsp:cNvSpPr/>
      </dsp:nvSpPr>
      <dsp:spPr>
        <a:xfrm>
          <a:off x="941456" y="3060502"/>
          <a:ext cx="10086761" cy="81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6" tIns="86266" rIns="86266" bIns="86266" numCol="1" spcCol="1270" anchor="ctr" anchorCtr="0">
          <a:noAutofit/>
        </a:bodyPr>
        <a:lstStyle/>
        <a:p>
          <a:pPr marL="0" lvl="0" indent="0" algn="l" defTabSz="844550">
            <a:lnSpc>
              <a:spcPct val="90000"/>
            </a:lnSpc>
            <a:spcBef>
              <a:spcPct val="0"/>
            </a:spcBef>
            <a:spcAft>
              <a:spcPct val="35000"/>
            </a:spcAft>
            <a:buNone/>
          </a:pPr>
          <a:r>
            <a:rPr lang="en-US" sz="1900" kern="1200"/>
            <a:t>During extreme heat periods, the Urban Heat Island (UHI) effect can cause urban temperatures to elevate above surrounding regions (Wolf and McGregor, 2013)</a:t>
          </a:r>
        </a:p>
      </dsp:txBody>
      <dsp:txXfrm>
        <a:off x="941456" y="3060502"/>
        <a:ext cx="10086761" cy="815113"/>
      </dsp:txXfrm>
    </dsp:sp>
    <dsp:sp modelId="{E8E4D807-F193-4E49-BA09-32315EB0C0F2}">
      <dsp:nvSpPr>
        <dsp:cNvPr id="0" name=""/>
        <dsp:cNvSpPr/>
      </dsp:nvSpPr>
      <dsp:spPr>
        <a:xfrm>
          <a:off x="0" y="4079394"/>
          <a:ext cx="11028218" cy="815113"/>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C3498-0D7A-4714-8052-BEB383E5FFD0}">
      <dsp:nvSpPr>
        <dsp:cNvPr id="0" name=""/>
        <dsp:cNvSpPr/>
      </dsp:nvSpPr>
      <dsp:spPr>
        <a:xfrm>
          <a:off x="246571" y="4262795"/>
          <a:ext cx="448312" cy="4483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8ED6BEB-C78A-4B0B-8FEF-24ACC27482F5}">
      <dsp:nvSpPr>
        <dsp:cNvPr id="0" name=""/>
        <dsp:cNvSpPr/>
      </dsp:nvSpPr>
      <dsp:spPr>
        <a:xfrm>
          <a:off x="941456" y="4079394"/>
          <a:ext cx="10086761" cy="815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266" tIns="86266" rIns="86266" bIns="86266" numCol="1" spcCol="1270" anchor="ctr" anchorCtr="0">
          <a:noAutofit/>
        </a:bodyPr>
        <a:lstStyle/>
        <a:p>
          <a:pPr marL="0" lvl="0" indent="0" algn="l" defTabSz="844550">
            <a:lnSpc>
              <a:spcPct val="90000"/>
            </a:lnSpc>
            <a:spcBef>
              <a:spcPct val="0"/>
            </a:spcBef>
            <a:spcAft>
              <a:spcPct val="35000"/>
            </a:spcAft>
            <a:buNone/>
          </a:pPr>
          <a:r>
            <a:rPr lang="en-US" sz="1900" kern="1200"/>
            <a:t>Properties need to be designed and retrofitted with heat resilience in mind – some properties are more at risk than others (Kovats and Hajat, 2008)</a:t>
          </a:r>
        </a:p>
      </dsp:txBody>
      <dsp:txXfrm>
        <a:off x="941456" y="4079394"/>
        <a:ext cx="10086761" cy="8151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E3774-FC8D-8C41-BCBB-269ED8187442}">
      <dsp:nvSpPr>
        <dsp:cNvPr id="0" name=""/>
        <dsp:cNvSpPr/>
      </dsp:nvSpPr>
      <dsp:spPr>
        <a:xfrm>
          <a:off x="0" y="706671"/>
          <a:ext cx="3073451" cy="1951641"/>
        </a:xfrm>
        <a:prstGeom prst="roundRect">
          <a:avLst>
            <a:gd name="adj" fmla="val 10000"/>
          </a:avLst>
        </a:prstGeom>
        <a:solidFill>
          <a:srgbClr val="F6892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05FEDB-F103-1145-A442-0A0406035151}">
      <dsp:nvSpPr>
        <dsp:cNvPr id="0" name=""/>
        <dsp:cNvSpPr/>
      </dsp:nvSpPr>
      <dsp:spPr>
        <a:xfrm>
          <a:off x="341494"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rgbClr val="F6892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 explored the variables contained in the EPCertificates, deciding on those to be included in the Heat Resilience Index </a:t>
          </a:r>
        </a:p>
      </dsp:txBody>
      <dsp:txXfrm>
        <a:off x="398656" y="1088253"/>
        <a:ext cx="2959127" cy="1837317"/>
      </dsp:txXfrm>
    </dsp:sp>
    <dsp:sp modelId="{B1C3DF66-542E-684A-881E-22042F1598FB}">
      <dsp:nvSpPr>
        <dsp:cNvPr id="0" name=""/>
        <dsp:cNvSpPr/>
      </dsp:nvSpPr>
      <dsp:spPr>
        <a:xfrm>
          <a:off x="3756441" y="706671"/>
          <a:ext cx="3073451" cy="1951641"/>
        </a:xfrm>
        <a:prstGeom prst="roundRect">
          <a:avLst>
            <a:gd name="adj" fmla="val 10000"/>
          </a:avLst>
        </a:prstGeom>
        <a:solidFill>
          <a:srgbClr val="F6892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B58C4E-4241-0C40-8038-BCABBEB440E3}">
      <dsp:nvSpPr>
        <dsp:cNvPr id="0" name=""/>
        <dsp:cNvSpPr/>
      </dsp:nvSpPr>
      <dsp:spPr>
        <a:xfrm>
          <a:off x="4097935"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rgbClr val="F6892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 researched how each variable could affect the heat stress of a property and defined a scale for each</a:t>
          </a:r>
        </a:p>
      </dsp:txBody>
      <dsp:txXfrm>
        <a:off x="4155097" y="1088253"/>
        <a:ext cx="2959127" cy="1837317"/>
      </dsp:txXfrm>
    </dsp:sp>
    <dsp:sp modelId="{3552CB6D-4CC9-CB4D-91A5-76A5552E8846}">
      <dsp:nvSpPr>
        <dsp:cNvPr id="0" name=""/>
        <dsp:cNvSpPr/>
      </dsp:nvSpPr>
      <dsp:spPr>
        <a:xfrm>
          <a:off x="7512882" y="706671"/>
          <a:ext cx="3073451" cy="1951641"/>
        </a:xfrm>
        <a:prstGeom prst="roundRect">
          <a:avLst>
            <a:gd name="adj" fmla="val 10000"/>
          </a:avLst>
        </a:prstGeom>
        <a:solidFill>
          <a:srgbClr val="F68922"/>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DEFBA5-C6DF-1946-A3F0-A3E3317C123D}">
      <dsp:nvSpPr>
        <dsp:cNvPr id="0" name=""/>
        <dsp:cNvSpPr/>
      </dsp:nvSpPr>
      <dsp:spPr>
        <a:xfrm>
          <a:off x="7854377" y="1031091"/>
          <a:ext cx="3073451" cy="1951641"/>
        </a:xfrm>
        <a:prstGeom prst="roundRect">
          <a:avLst>
            <a:gd name="adj" fmla="val 10000"/>
          </a:avLst>
        </a:prstGeom>
        <a:solidFill>
          <a:schemeClr val="lt1">
            <a:alpha val="90000"/>
            <a:hueOff val="0"/>
            <a:satOff val="0"/>
            <a:lumOff val="0"/>
            <a:alphaOff val="0"/>
          </a:schemeClr>
        </a:solidFill>
        <a:ln w="19050" cap="flat" cmpd="sng" algn="ctr">
          <a:solidFill>
            <a:srgbClr val="F6892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We then decided how significant each variable was on the overall heat stress of a property to determine the weightings for each within the overall index</a:t>
          </a:r>
        </a:p>
      </dsp:txBody>
      <dsp:txXfrm>
        <a:off x="7911539" y="1088253"/>
        <a:ext cx="2959127" cy="183731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F27641-A91A-2644-B9E5-F5D206FFC20E}" type="datetimeFigureOut">
              <a:rPr lang="en-US" smtClean="0"/>
              <a:t>5/13/25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AFA18-9595-F842-A2D4-99FAD272693D}" type="slidenum">
              <a:rPr lang="en-US" smtClean="0"/>
              <a:t>‹#›</a:t>
            </a:fld>
            <a:endParaRPr lang="en-US"/>
          </a:p>
        </p:txBody>
      </p:sp>
    </p:spTree>
    <p:extLst>
      <p:ext uri="{BB962C8B-B14F-4D97-AF65-F5344CB8AC3E}">
        <p14:creationId xmlns:p14="http://schemas.microsoft.com/office/powerpoint/2010/main" val="30846399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each variable deemed to contribute to heat stress we explored academic literature and government policy/ regulations to determine a scale for how each factor contributed to heat stress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Weight these scores into an overall property heat resilience index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why we chose these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Explain why we chose these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Aptos Display"/>
              </a:rPr>
              <a:t>Scoring heat resilience of property characteristics: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29AAFA18-9595-F842-A2D4-99FAD272693D}" type="slidenum">
              <a:rPr lang="en-US" smtClean="0"/>
              <a:t>4</a:t>
            </a:fld>
            <a:endParaRPr lang="en-US"/>
          </a:p>
        </p:txBody>
      </p:sp>
    </p:spTree>
    <p:extLst>
      <p:ext uri="{BB962C8B-B14F-4D97-AF65-F5344CB8AC3E}">
        <p14:creationId xmlns:p14="http://schemas.microsoft.com/office/powerpoint/2010/main" val="2714205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AFA18-9595-F842-A2D4-99FAD272693D}" type="slidenum">
              <a:rPr lang="en-US" smtClean="0"/>
              <a:t>5</a:t>
            </a:fld>
            <a:endParaRPr lang="en-US"/>
          </a:p>
        </p:txBody>
      </p:sp>
    </p:spTree>
    <p:extLst>
      <p:ext uri="{BB962C8B-B14F-4D97-AF65-F5344CB8AC3E}">
        <p14:creationId xmlns:p14="http://schemas.microsoft.com/office/powerpoint/2010/main" val="190660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AFA18-9595-F842-A2D4-99FAD272693D}" type="slidenum">
              <a:rPr lang="en-US" smtClean="0"/>
              <a:t>6</a:t>
            </a:fld>
            <a:endParaRPr lang="en-US"/>
          </a:p>
        </p:txBody>
      </p:sp>
    </p:spTree>
    <p:extLst>
      <p:ext uri="{BB962C8B-B14F-4D97-AF65-F5344CB8AC3E}">
        <p14:creationId xmlns:p14="http://schemas.microsoft.com/office/powerpoint/2010/main" val="844767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AFA18-9595-F842-A2D4-99FAD272693D}" type="slidenum">
              <a:rPr lang="en-US" smtClean="0"/>
              <a:t>8</a:t>
            </a:fld>
            <a:endParaRPr lang="en-US"/>
          </a:p>
        </p:txBody>
      </p:sp>
    </p:spTree>
    <p:extLst>
      <p:ext uri="{BB962C8B-B14F-4D97-AF65-F5344CB8AC3E}">
        <p14:creationId xmlns:p14="http://schemas.microsoft.com/office/powerpoint/2010/main" val="246322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AFA18-9595-F842-A2D4-99FAD272693D}" type="slidenum">
              <a:rPr lang="en-US" smtClean="0"/>
              <a:t>9</a:t>
            </a:fld>
            <a:endParaRPr lang="en-US"/>
          </a:p>
        </p:txBody>
      </p:sp>
    </p:spTree>
    <p:extLst>
      <p:ext uri="{BB962C8B-B14F-4D97-AF65-F5344CB8AC3E}">
        <p14:creationId xmlns:p14="http://schemas.microsoft.com/office/powerpoint/2010/main" val="309977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29AAFA18-9595-F842-A2D4-99FAD272693D}" type="slidenum">
              <a:rPr lang="en-US" smtClean="0"/>
              <a:t>10</a:t>
            </a:fld>
            <a:endParaRPr lang="en-US"/>
          </a:p>
        </p:txBody>
      </p:sp>
    </p:spTree>
    <p:extLst>
      <p:ext uri="{BB962C8B-B14F-4D97-AF65-F5344CB8AC3E}">
        <p14:creationId xmlns:p14="http://schemas.microsoft.com/office/powerpoint/2010/main" val="1234947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21637-44A3-1E68-EA77-B6B0570E1A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7AAD7-5E7B-45F8-FFB7-9A2F409AEA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7C63B-CB2E-C26B-2235-B4569AF3037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5FBBBD8-D482-B489-B066-6EDAC73B5FCE}"/>
              </a:ext>
            </a:extLst>
          </p:cNvPr>
          <p:cNvSpPr>
            <a:spLocks noGrp="1"/>
          </p:cNvSpPr>
          <p:nvPr>
            <p:ph type="sldNum" sz="quarter" idx="5"/>
          </p:nvPr>
        </p:nvSpPr>
        <p:spPr/>
        <p:txBody>
          <a:bodyPr/>
          <a:lstStyle/>
          <a:p>
            <a:fld id="{29AAFA18-9595-F842-A2D4-99FAD272693D}" type="slidenum">
              <a:rPr lang="en-US" smtClean="0"/>
              <a:t>11</a:t>
            </a:fld>
            <a:endParaRPr lang="en-US"/>
          </a:p>
        </p:txBody>
      </p:sp>
    </p:spTree>
    <p:extLst>
      <p:ext uri="{BB962C8B-B14F-4D97-AF65-F5344CB8AC3E}">
        <p14:creationId xmlns:p14="http://schemas.microsoft.com/office/powerpoint/2010/main" val="34536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9AAFA18-9595-F842-A2D4-99FAD272693D}" type="slidenum">
              <a:rPr lang="en-US" smtClean="0"/>
              <a:t>13</a:t>
            </a:fld>
            <a:endParaRPr lang="en-US"/>
          </a:p>
        </p:txBody>
      </p:sp>
    </p:spTree>
    <p:extLst>
      <p:ext uri="{BB962C8B-B14F-4D97-AF65-F5344CB8AC3E}">
        <p14:creationId xmlns:p14="http://schemas.microsoft.com/office/powerpoint/2010/main" val="405097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FBC61-6F89-9A73-D31E-6154F45E68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305E220-6EC2-4540-01CB-57BCC48B8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A37AB2-82E5-C81A-FEEC-D9D12357ED91}"/>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C7578516-FC34-0A92-9A51-FB9D87D5E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69E71-AFF6-FB8B-8718-A75BA37E4539}"/>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3140611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1041-1423-BAB6-23F2-2FF73159435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92506A6-4535-B1C0-9B55-87B83393AE5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438F085-E0E2-4B6A-DC59-6654CBDF0B8C}"/>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91B2698A-16EF-C52A-E9E6-CD3F784DFC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7D60D7-D544-C113-2619-4590EC392658}"/>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419847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4BD16F-795F-E77E-776F-ED9CCF973C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3A71C80-AE7E-1DA1-6CEC-E9F84DD6BEB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0857079-33AB-9C49-1B81-6075692EDB7A}"/>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7921E540-18E2-FE8A-7138-02C84038F9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39B35-041A-999B-2045-A9A817CBEFB6}"/>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108900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52AD-2D59-52EB-3675-7784F65A697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7BD21D-82D1-5B0C-D32D-015DAE6D8F7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DB24A7F-C080-01E8-8563-2BD00BC56E52}"/>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0EEA1F9F-5D16-AACB-4E8D-1B545824F8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B3E95-153B-ECDE-1BD9-5F3B725FB8AF}"/>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2146172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A2B5-F755-C3A8-E5FE-2C60569E325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99FA935-6E0F-4EC1-96B8-CAA2071572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8E0F75E-E6ED-0A20-07AD-479CD143F089}"/>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D0207434-445F-1514-9E4D-CF4C952B8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B6638-45B9-E556-84B0-3E32F261E91C}"/>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1024970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F4D3-1D45-C590-44F7-C4008A3FAE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C63497-D4BF-0B6F-B96F-66D9499DB21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4CEE945-E65C-2A27-9018-91A61A75C30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5B023A-FFF0-8AAA-2EE4-9FFD6A31088F}"/>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6" name="Footer Placeholder 5">
            <a:extLst>
              <a:ext uri="{FF2B5EF4-FFF2-40B4-BE49-F238E27FC236}">
                <a16:creationId xmlns:a16="http://schemas.microsoft.com/office/drawing/2014/main" id="{FF605FE8-EB68-EE38-8D23-79BAAA4E96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B9705E-3D51-6A65-5063-ABF6DF30F172}"/>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41815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D5E0-ED11-B8EC-13B6-F5BD4A48DF6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46DE36-63A2-FD42-6646-94F1C05279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32E189A-2CEA-3A5F-4E16-0245104C394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96752C4-AD4C-5B11-F770-3185250B06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E766B3B-1795-9D68-26D9-4FE5F3CE9B4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7134FC9-252B-333A-A82B-C9FB9BB2C627}"/>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8" name="Footer Placeholder 7">
            <a:extLst>
              <a:ext uri="{FF2B5EF4-FFF2-40B4-BE49-F238E27FC236}">
                <a16:creationId xmlns:a16="http://schemas.microsoft.com/office/drawing/2014/main" id="{4CF2411D-902A-01BC-6016-7BBDF9DFFD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BDA515-B02A-1EEF-F733-5CD596175A7A}"/>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1126276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986ED-40A9-D151-206B-81D813B4655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C1A37F4-6A24-4D21-F1B2-673E5BDA5952}"/>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4" name="Footer Placeholder 3">
            <a:extLst>
              <a:ext uri="{FF2B5EF4-FFF2-40B4-BE49-F238E27FC236}">
                <a16:creationId xmlns:a16="http://schemas.microsoft.com/office/drawing/2014/main" id="{D27C5158-74C5-364B-A0D5-7457B0E93F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FDB1AC-B9B3-AD12-05DD-18767B03629D}"/>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8746314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F179D3-A2C4-4AD3-6CF4-F28A7C8CE071}"/>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3" name="Footer Placeholder 2">
            <a:extLst>
              <a:ext uri="{FF2B5EF4-FFF2-40B4-BE49-F238E27FC236}">
                <a16:creationId xmlns:a16="http://schemas.microsoft.com/office/drawing/2014/main" id="{A11B2DEC-8DD2-4E20-703C-4EFAA845D5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B0AB578-DA27-0DBA-7F50-9582219218F5}"/>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3674383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F5F77-4769-652C-4193-F7509E1EA36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BF7A501-4E8F-CDED-024D-FF5204D439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3C8ED78-5B83-BAD0-6A8F-2985C8BAF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F074E16-89DB-D9D7-4120-B4CCE6299524}"/>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6" name="Footer Placeholder 5">
            <a:extLst>
              <a:ext uri="{FF2B5EF4-FFF2-40B4-BE49-F238E27FC236}">
                <a16:creationId xmlns:a16="http://schemas.microsoft.com/office/drawing/2014/main" id="{E9155951-00EA-88EC-192E-9DF097100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30D57B-2760-0CE5-3F47-2D04E3A22130}"/>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1487257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C3F8E-6790-F47B-7DFD-1746F096BB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EBC9F29-E9FA-43E0-0DE9-7C472F6E65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56AFEF-8847-5682-27A2-001FB4D1D0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BF3C29-FDFE-8135-A681-051EC44B36F1}"/>
              </a:ext>
            </a:extLst>
          </p:cNvPr>
          <p:cNvSpPr>
            <a:spLocks noGrp="1"/>
          </p:cNvSpPr>
          <p:nvPr>
            <p:ph type="dt" sz="half" idx="10"/>
          </p:nvPr>
        </p:nvSpPr>
        <p:spPr/>
        <p:txBody>
          <a:bodyPr/>
          <a:lstStyle/>
          <a:p>
            <a:fld id="{18BCD2F1-2BC6-BF4F-8DDF-106626BA7019}" type="datetimeFigureOut">
              <a:rPr lang="en-US" smtClean="0"/>
              <a:t>5/13/25</a:t>
            </a:fld>
            <a:endParaRPr lang="en-US"/>
          </a:p>
        </p:txBody>
      </p:sp>
      <p:sp>
        <p:nvSpPr>
          <p:cNvPr id="6" name="Footer Placeholder 5">
            <a:extLst>
              <a:ext uri="{FF2B5EF4-FFF2-40B4-BE49-F238E27FC236}">
                <a16:creationId xmlns:a16="http://schemas.microsoft.com/office/drawing/2014/main" id="{B6EA6ACE-5344-D27E-5DCF-7E1E2D6E1C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935BA8-13BE-12CB-9F20-5240534F1663}"/>
              </a:ext>
            </a:extLst>
          </p:cNvPr>
          <p:cNvSpPr>
            <a:spLocks noGrp="1"/>
          </p:cNvSpPr>
          <p:nvPr>
            <p:ph type="sldNum" sz="quarter" idx="12"/>
          </p:nvPr>
        </p:nvSpPr>
        <p:spPr/>
        <p:txBody>
          <a:bodyPr/>
          <a:lstStyle/>
          <a:p>
            <a:fld id="{09489C5E-4316-9C47-A8AE-5ADB06189423}" type="slidenum">
              <a:rPr lang="en-US" smtClean="0"/>
              <a:t>‹#›</a:t>
            </a:fld>
            <a:endParaRPr lang="en-US"/>
          </a:p>
        </p:txBody>
      </p:sp>
    </p:spTree>
    <p:extLst>
      <p:ext uri="{BB962C8B-B14F-4D97-AF65-F5344CB8AC3E}">
        <p14:creationId xmlns:p14="http://schemas.microsoft.com/office/powerpoint/2010/main" val="32664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E82B7E-1CC3-1929-C274-23451C4EDA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100FA5-7D07-0725-9953-A83687697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65D962-EE05-FB09-8FB0-271186631B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8BCD2F1-2BC6-BF4F-8DDF-106626BA7019}" type="datetimeFigureOut">
              <a:rPr lang="en-US" smtClean="0"/>
              <a:t>5/13/25</a:t>
            </a:fld>
            <a:endParaRPr lang="en-US"/>
          </a:p>
        </p:txBody>
      </p:sp>
      <p:sp>
        <p:nvSpPr>
          <p:cNvPr id="5" name="Footer Placeholder 4">
            <a:extLst>
              <a:ext uri="{FF2B5EF4-FFF2-40B4-BE49-F238E27FC236}">
                <a16:creationId xmlns:a16="http://schemas.microsoft.com/office/drawing/2014/main" id="{693939E8-30E4-CCAD-A11D-BCE1AC76C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5E34EC-6183-241C-E5FA-E1FB479010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9489C5E-4316-9C47-A8AE-5ADB06189423}" type="slidenum">
              <a:rPr lang="en-US" smtClean="0"/>
              <a:t>‹#›</a:t>
            </a:fld>
            <a:endParaRPr lang="en-US"/>
          </a:p>
        </p:txBody>
      </p:sp>
    </p:spTree>
    <p:extLst>
      <p:ext uri="{BB962C8B-B14F-4D97-AF65-F5344CB8AC3E}">
        <p14:creationId xmlns:p14="http://schemas.microsoft.com/office/powerpoint/2010/main" val="2145852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hyperlink" Target="https://www.gov.uk/government/publications/solid-floor-insulation-sfi-best-practice" TargetMode="External"/><Relationship Id="rId3" Type="http://schemas.openxmlformats.org/officeDocument/2006/relationships/hyperlink" Target="https://www.annualreviews.org/content/journals/10.1146/annurev.publhealth.29.020907.090843" TargetMode="External"/><Relationship Id="rId7" Type="http://schemas.openxmlformats.org/officeDocument/2006/relationships/hyperlink" Target="https://www.gov.uk/government/publications/insulating-suspended-timber-floors-best-practice" TargetMode="External"/><Relationship Id="rId2" Type="http://schemas.openxmlformats.org/officeDocument/2006/relationships/hyperlink" Target="https://assets.publishing.service.gov.uk/media/6723ab6cc3b359df505655a0/energy-follow-up-survey-prevalence-frequency-intensity-of-analysis.pdf" TargetMode="External"/><Relationship Id="rId1" Type="http://schemas.openxmlformats.org/officeDocument/2006/relationships/slideLayout" Target="../slideLayouts/slideLayout2.xml"/><Relationship Id="rId6" Type="http://schemas.openxmlformats.org/officeDocument/2006/relationships/hyperlink" Target="https://doi.org/10.1177/01436244231183113" TargetMode="External"/><Relationship Id="rId5" Type="http://schemas.openxmlformats.org/officeDocument/2006/relationships/hyperlink" Target="https://doi.org/10.1016/j.buildenv.2021.107986" TargetMode="External"/><Relationship Id="rId10" Type="http://schemas.openxmlformats.org/officeDocument/2006/relationships/hyperlink" Target="https://www.canva.com/" TargetMode="External"/><Relationship Id="rId4" Type="http://schemas.openxmlformats.org/officeDocument/2006/relationships/hyperlink" Target="https://www.leeds.gov.uk/planning/planning-policy/local-plan-update/carbon-reduction" TargetMode="External"/><Relationship Id="rId9" Type="http://schemas.openxmlformats.org/officeDocument/2006/relationships/hyperlink" Target="https://doi.org/10.1016/j.wace.2013.07.00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hyperlink" Target="https://epc.opendatacommunities.org/#register"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hyperlink" Target="https://strategic-planning-leedscc.hub.arcgis.com/datasets/conservation-areas-3" TargetMode="External"/><Relationship Id="rId4" Type="http://schemas.openxmlformats.org/officeDocument/2006/relationships/hyperlink" Target="https://www.ordnancesurvey.co.uk/products/os-open-upr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yellow and orange waves&#10;&#10;AI-generated content may be incorrect.">
            <a:extLst>
              <a:ext uri="{FF2B5EF4-FFF2-40B4-BE49-F238E27FC236}">
                <a16:creationId xmlns:a16="http://schemas.microsoft.com/office/drawing/2014/main" id="{8208C220-622D-EB20-9F09-FCC954020BAC}"/>
              </a:ext>
            </a:extLst>
          </p:cNvPr>
          <p:cNvPicPr>
            <a:picLocks noChangeAspect="1"/>
          </p:cNvPicPr>
          <p:nvPr/>
        </p:nvPicPr>
        <p:blipFill>
          <a:blip r:embed="rId2"/>
          <a:srcRect/>
          <a:stretch/>
        </p:blipFill>
        <p:spPr>
          <a:xfrm>
            <a:off x="-3047" y="10"/>
            <a:ext cx="12191999" cy="6857990"/>
          </a:xfrm>
          <a:prstGeom prst="rect">
            <a:avLst/>
          </a:prstGeom>
        </p:spPr>
      </p:pic>
      <p:sp>
        <p:nvSpPr>
          <p:cNvPr id="31" name="Rectangle 3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6231DD-54EB-E9B6-4947-F3E7BFDBCDD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latin typeface="Aptos"/>
              </a:rPr>
              <a:t>Creating a Heat Resilience Index for Property Evaluation</a:t>
            </a:r>
            <a:endParaRPr lang="en-US" sz="5200">
              <a:solidFill>
                <a:srgbClr val="FFFFFF"/>
              </a:solidFill>
            </a:endParaRPr>
          </a:p>
          <a:p>
            <a:endParaRPr lang="en-US" sz="5200">
              <a:solidFill>
                <a:srgbClr val="FFFFFF"/>
              </a:solidFill>
            </a:endParaRPr>
          </a:p>
        </p:txBody>
      </p:sp>
      <p:sp>
        <p:nvSpPr>
          <p:cNvPr id="3" name="Subtitle 2">
            <a:extLst>
              <a:ext uri="{FF2B5EF4-FFF2-40B4-BE49-F238E27FC236}">
                <a16:creationId xmlns:a16="http://schemas.microsoft.com/office/drawing/2014/main" id="{6241A193-317C-22DC-1EAA-5B25308CCF79}"/>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en-US" dirty="0">
                <a:solidFill>
                  <a:srgbClr val="FFFFFF"/>
                </a:solidFill>
              </a:rPr>
              <a:t>By (names removed for anonymity)</a:t>
            </a:r>
          </a:p>
        </p:txBody>
      </p:sp>
    </p:spTree>
    <p:extLst>
      <p:ext uri="{BB962C8B-B14F-4D97-AF65-F5344CB8AC3E}">
        <p14:creationId xmlns:p14="http://schemas.microsoft.com/office/powerpoint/2010/main" val="311513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AD7A51-3022-D059-B8C4-6D3968D617E6}"/>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  Improvement Index: Case Study</a:t>
            </a:r>
            <a:endParaRPr lang="en-US"/>
          </a:p>
        </p:txBody>
      </p:sp>
      <p:sp>
        <p:nvSpPr>
          <p:cNvPr id="3" name="Content Placeholder 2">
            <a:extLst>
              <a:ext uri="{FF2B5EF4-FFF2-40B4-BE49-F238E27FC236}">
                <a16:creationId xmlns:a16="http://schemas.microsoft.com/office/drawing/2014/main" id="{5A22C491-2B28-9A47-1BE0-F670AC69C5F7}"/>
              </a:ext>
            </a:extLst>
          </p:cNvPr>
          <p:cNvSpPr txBox="1">
            <a:spLocks/>
          </p:cNvSpPr>
          <p:nvPr/>
        </p:nvSpPr>
        <p:spPr>
          <a:xfrm>
            <a:off x="612819" y="1476912"/>
            <a:ext cx="6185227" cy="4513307"/>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9600" b="1" i="0" u="none" strike="noStrike">
                <a:solidFill>
                  <a:srgbClr val="000000"/>
                </a:solidFill>
                <a:effectLst/>
              </a:rPr>
              <a:t>Flat 5, 14 Cross Green Avenue</a:t>
            </a:r>
          </a:p>
          <a:p>
            <a:pPr marL="0" indent="0" algn="ctr">
              <a:buNone/>
            </a:pPr>
            <a:endParaRPr lang="en-US" sz="7600" b="1" i="0" u="none" strike="noStrike">
              <a:solidFill>
                <a:srgbClr val="000000"/>
              </a:solidFill>
              <a:effectLst/>
            </a:endParaRPr>
          </a:p>
          <a:p>
            <a:pPr>
              <a:lnSpc>
                <a:spcPct val="100000"/>
              </a:lnSpc>
            </a:pPr>
            <a:r>
              <a:rPr lang="en-US" sz="7600" b="1"/>
              <a:t>Property Type: </a:t>
            </a:r>
            <a:r>
              <a:rPr lang="en-US" sz="7600" b="0" i="0" u="none" strike="noStrike">
                <a:solidFill>
                  <a:srgbClr val="000000"/>
                </a:solidFill>
                <a:effectLst/>
              </a:rPr>
              <a:t>Flat</a:t>
            </a:r>
          </a:p>
          <a:p>
            <a:pPr>
              <a:lnSpc>
                <a:spcPct val="100000"/>
              </a:lnSpc>
            </a:pPr>
            <a:r>
              <a:rPr lang="en-US" sz="7600" b="1">
                <a:solidFill>
                  <a:srgbClr val="000000"/>
                </a:solidFill>
              </a:rPr>
              <a:t>Building Form: </a:t>
            </a:r>
            <a:r>
              <a:rPr lang="en-US" sz="7600" b="0" i="0" u="none" strike="noStrike">
                <a:solidFill>
                  <a:srgbClr val="000000"/>
                </a:solidFill>
                <a:effectLst/>
              </a:rPr>
              <a:t>Mid-Terrace</a:t>
            </a:r>
          </a:p>
          <a:p>
            <a:pPr>
              <a:lnSpc>
                <a:spcPct val="100000"/>
              </a:lnSpc>
            </a:pPr>
            <a:r>
              <a:rPr lang="en-US" sz="7600" b="1">
                <a:solidFill>
                  <a:srgbClr val="000000"/>
                </a:solidFill>
              </a:rPr>
              <a:t>Area: </a:t>
            </a:r>
            <a:r>
              <a:rPr lang="en-US" sz="7600" b="0" i="0" u="none" strike="noStrike">
                <a:solidFill>
                  <a:srgbClr val="000000"/>
                </a:solidFill>
                <a:effectLst/>
              </a:rPr>
              <a:t>12</a:t>
            </a:r>
            <a:r>
              <a:rPr lang="en-US" sz="7600" i="0" u="none" strike="noStrike">
                <a:solidFill>
                  <a:srgbClr val="000000"/>
                </a:solidFill>
                <a:effectLst/>
              </a:rPr>
              <a:t>m2</a:t>
            </a:r>
            <a:endParaRPr lang="en-US" sz="7600" b="0" i="0" u="none" strike="noStrike">
              <a:solidFill>
                <a:srgbClr val="000000"/>
              </a:solidFill>
              <a:effectLst/>
            </a:endParaRPr>
          </a:p>
          <a:p>
            <a:pPr>
              <a:lnSpc>
                <a:spcPct val="100000"/>
              </a:lnSpc>
            </a:pPr>
            <a:r>
              <a:rPr lang="en-US" sz="7600" b="1">
                <a:solidFill>
                  <a:srgbClr val="000000"/>
                </a:solidFill>
              </a:rPr>
              <a:t>Top Floor: </a:t>
            </a:r>
            <a:r>
              <a:rPr lang="en-US" sz="7600" b="0" i="0" u="none" strike="noStrike">
                <a:solidFill>
                  <a:srgbClr val="000000"/>
                </a:solidFill>
                <a:effectLst/>
              </a:rPr>
              <a:t>Y</a:t>
            </a:r>
            <a:r>
              <a:rPr lang="en-US" sz="7600">
                <a:solidFill>
                  <a:srgbClr val="000000"/>
                </a:solidFill>
              </a:rPr>
              <a:t>es</a:t>
            </a:r>
            <a:endParaRPr lang="en-US" sz="7600" b="0" i="0" u="none" strike="noStrike">
              <a:solidFill>
                <a:srgbClr val="000000"/>
              </a:solidFill>
              <a:effectLst/>
            </a:endParaRPr>
          </a:p>
          <a:p>
            <a:pPr>
              <a:lnSpc>
                <a:spcPct val="100000"/>
              </a:lnSpc>
            </a:pPr>
            <a:r>
              <a:rPr lang="en-US" sz="7600" b="1" i="0" u="none" strike="noStrike">
                <a:solidFill>
                  <a:srgbClr val="000000"/>
                </a:solidFill>
                <a:effectLst/>
              </a:rPr>
              <a:t>Property Age:</a:t>
            </a:r>
            <a:r>
              <a:rPr lang="en-US" sz="7600" b="0" i="0" u="none" strike="noStrike">
                <a:solidFill>
                  <a:srgbClr val="000000"/>
                </a:solidFill>
                <a:effectLst/>
              </a:rPr>
              <a:t> before 1900</a:t>
            </a:r>
          </a:p>
          <a:p>
            <a:pPr>
              <a:lnSpc>
                <a:spcPct val="100000"/>
              </a:lnSpc>
            </a:pPr>
            <a:r>
              <a:rPr lang="en-US" sz="7600" b="1"/>
              <a:t>Proportion of Windows Glazed:</a:t>
            </a:r>
            <a:r>
              <a:rPr lang="en-US" sz="7600"/>
              <a:t> </a:t>
            </a:r>
            <a:r>
              <a:rPr lang="en-US" sz="7600" b="0" i="0" u="none" strike="noStrike">
                <a:solidFill>
                  <a:srgbClr val="000000"/>
                </a:solidFill>
                <a:effectLst/>
              </a:rPr>
              <a:t>100%</a:t>
            </a:r>
          </a:p>
          <a:p>
            <a:pPr>
              <a:lnSpc>
                <a:spcPct val="100000"/>
              </a:lnSpc>
            </a:pPr>
            <a:r>
              <a:rPr lang="en-US" sz="7600" b="1" i="0" u="none" strike="noStrike">
                <a:solidFill>
                  <a:srgbClr val="000000"/>
                </a:solidFill>
                <a:effectLst/>
              </a:rPr>
              <a:t>Flooring: </a:t>
            </a:r>
            <a:r>
              <a:rPr lang="en-US" sz="7600" i="0" u="none" strike="noStrike">
                <a:solidFill>
                  <a:srgbClr val="000000"/>
                </a:solidFill>
                <a:effectLst/>
              </a:rPr>
              <a:t>A</a:t>
            </a:r>
            <a:r>
              <a:rPr lang="en-US" sz="7600" b="0" i="0" u="none" strike="noStrike">
                <a:solidFill>
                  <a:srgbClr val="000000"/>
                </a:solidFill>
                <a:effectLst/>
              </a:rPr>
              <a:t>nother dwelling below</a:t>
            </a:r>
          </a:p>
          <a:p>
            <a:pPr>
              <a:lnSpc>
                <a:spcPct val="100000"/>
              </a:lnSpc>
            </a:pPr>
            <a:r>
              <a:rPr lang="en-US" sz="7600" b="1" i="0" u="none" strike="noStrike">
                <a:solidFill>
                  <a:srgbClr val="000000"/>
                </a:solidFill>
                <a:effectLst/>
              </a:rPr>
              <a:t>Windows: </a:t>
            </a:r>
            <a:r>
              <a:rPr lang="en-US" sz="7600" i="0" u="none" strike="noStrike">
                <a:solidFill>
                  <a:srgbClr val="000000"/>
                </a:solidFill>
                <a:effectLst/>
              </a:rPr>
              <a:t>D</a:t>
            </a:r>
            <a:r>
              <a:rPr lang="en-US" sz="7600">
                <a:solidFill>
                  <a:srgbClr val="000000"/>
                </a:solidFill>
              </a:rPr>
              <a:t>ouble glazing installed before 2002</a:t>
            </a:r>
            <a:endParaRPr lang="en-US" sz="7600" b="0" i="0" u="none" strike="noStrike">
              <a:solidFill>
                <a:srgbClr val="000000"/>
              </a:solidFill>
              <a:effectLst/>
            </a:endParaRPr>
          </a:p>
          <a:p>
            <a:pPr>
              <a:lnSpc>
                <a:spcPct val="100000"/>
              </a:lnSpc>
            </a:pPr>
            <a:r>
              <a:rPr lang="en-US" sz="7600" b="1">
                <a:solidFill>
                  <a:srgbClr val="000000"/>
                </a:solidFill>
              </a:rPr>
              <a:t>Walls: </a:t>
            </a:r>
            <a:r>
              <a:rPr lang="en-US" sz="7600" b="0" i="0" u="none" strike="noStrike">
                <a:solidFill>
                  <a:srgbClr val="000000"/>
                </a:solidFill>
                <a:effectLst/>
              </a:rPr>
              <a:t>Solid brick, as built, no insulation (assumed)</a:t>
            </a:r>
          </a:p>
          <a:p>
            <a:pPr>
              <a:lnSpc>
                <a:spcPct val="100000"/>
              </a:lnSpc>
            </a:pPr>
            <a:r>
              <a:rPr lang="en-US" sz="7600" b="1" i="0" u="none" strike="noStrike">
                <a:solidFill>
                  <a:srgbClr val="000000"/>
                </a:solidFill>
                <a:effectLst/>
              </a:rPr>
              <a:t>Roof: </a:t>
            </a:r>
            <a:r>
              <a:rPr lang="en-US" sz="7600" b="0" i="0" u="none" strike="noStrike">
                <a:solidFill>
                  <a:srgbClr val="000000"/>
                </a:solidFill>
                <a:effectLst/>
              </a:rPr>
              <a:t>Pitched, no insulation (assumed)</a:t>
            </a:r>
          </a:p>
          <a:p>
            <a:pPr>
              <a:lnSpc>
                <a:spcPct val="100000"/>
              </a:lnSpc>
            </a:pPr>
            <a:endParaRPr lang="en-US" sz="7600" b="0" i="0" u="none" strike="noStrike">
              <a:solidFill>
                <a:srgbClr val="000000"/>
              </a:solidFill>
              <a:effectLst/>
            </a:endParaRPr>
          </a:p>
          <a:p>
            <a:pPr marL="0" indent="0" algn="ctr">
              <a:lnSpc>
                <a:spcPct val="100000"/>
              </a:lnSpc>
              <a:buNone/>
            </a:pPr>
            <a:r>
              <a:rPr lang="en-US" sz="7600" b="1"/>
              <a:t>Heat Resilience Score: </a:t>
            </a:r>
            <a:r>
              <a:rPr lang="en-US" sz="7600" b="1">
                <a:solidFill>
                  <a:srgbClr val="FF0000"/>
                </a:solidFill>
              </a:rPr>
              <a:t>0.88</a:t>
            </a:r>
            <a:r>
              <a:rPr lang="en-US" sz="7600" b="1"/>
              <a:t>, Category: </a:t>
            </a:r>
            <a:r>
              <a:rPr lang="en-US" sz="7600" b="1">
                <a:solidFill>
                  <a:srgbClr val="FF0000"/>
                </a:solidFill>
              </a:rPr>
              <a:t>Very Poor</a:t>
            </a:r>
            <a:endParaRPr lang="en-US" sz="7600" b="0" i="0" u="none" strike="noStrike">
              <a:solidFill>
                <a:srgbClr val="000000"/>
              </a:solidFill>
              <a:effectLst/>
            </a:endParaRPr>
          </a:p>
          <a:p>
            <a:endParaRPr lang="en-GB"/>
          </a:p>
        </p:txBody>
      </p:sp>
      <p:pic>
        <p:nvPicPr>
          <p:cNvPr id="4" name="Picture 3">
            <a:extLst>
              <a:ext uri="{FF2B5EF4-FFF2-40B4-BE49-F238E27FC236}">
                <a16:creationId xmlns:a16="http://schemas.microsoft.com/office/drawing/2014/main" id="{CC90DB02-A41D-18F7-E9F5-869B48ED148B}"/>
              </a:ext>
            </a:extLst>
          </p:cNvPr>
          <p:cNvPicPr>
            <a:picLocks noChangeAspect="1"/>
          </p:cNvPicPr>
          <p:nvPr/>
        </p:nvPicPr>
        <p:blipFill>
          <a:blip r:embed="rId3"/>
          <a:srcRect l="-1" r="1332" b="6727"/>
          <a:stretch/>
        </p:blipFill>
        <p:spPr>
          <a:xfrm>
            <a:off x="7653320" y="1753806"/>
            <a:ext cx="3925861" cy="4513307"/>
          </a:xfrm>
          <a:prstGeom prst="rect">
            <a:avLst/>
          </a:prstGeom>
          <a:ln>
            <a:solidFill>
              <a:schemeClr val="tx1"/>
            </a:solidFill>
          </a:ln>
        </p:spPr>
      </p:pic>
    </p:spTree>
    <p:extLst>
      <p:ext uri="{BB962C8B-B14F-4D97-AF65-F5344CB8AC3E}">
        <p14:creationId xmlns:p14="http://schemas.microsoft.com/office/powerpoint/2010/main" val="3388662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87DA0-B337-CE3E-D75A-8214D4D6BE4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29498BB3-6328-A88C-45BA-F188B2CCFB4F}"/>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  Improvement Index: Case Study</a:t>
            </a:r>
            <a:endParaRPr lang="en-US"/>
          </a:p>
        </p:txBody>
      </p:sp>
      <p:sp>
        <p:nvSpPr>
          <p:cNvPr id="3" name="Content Placeholder 2">
            <a:extLst>
              <a:ext uri="{FF2B5EF4-FFF2-40B4-BE49-F238E27FC236}">
                <a16:creationId xmlns:a16="http://schemas.microsoft.com/office/drawing/2014/main" id="{9CCAD387-B541-26D5-334E-EB8FF394FBB7}"/>
              </a:ext>
            </a:extLst>
          </p:cNvPr>
          <p:cNvSpPr txBox="1">
            <a:spLocks/>
          </p:cNvSpPr>
          <p:nvPr/>
        </p:nvSpPr>
        <p:spPr>
          <a:xfrm>
            <a:off x="683653" y="1574158"/>
            <a:ext cx="6295881" cy="455129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i="0" u="none" strike="noStrike">
                <a:solidFill>
                  <a:srgbClr val="000000"/>
                </a:solidFill>
                <a:effectLst/>
              </a:rPr>
              <a:t>Flat 5, 14 Cross Green Avenue</a:t>
            </a:r>
          </a:p>
          <a:p>
            <a:pPr marL="0" indent="0" algn="ctr">
              <a:buNone/>
            </a:pPr>
            <a:endParaRPr lang="en-US" sz="1800" b="1" i="0" u="none" strike="noStrike">
              <a:solidFill>
                <a:srgbClr val="000000"/>
              </a:solidFill>
              <a:effectLst/>
            </a:endParaRPr>
          </a:p>
          <a:p>
            <a:pPr>
              <a:lnSpc>
                <a:spcPct val="100000"/>
              </a:lnSpc>
            </a:pPr>
            <a:r>
              <a:rPr lang="en-US" sz="2400" b="1"/>
              <a:t>Property Type: </a:t>
            </a:r>
            <a:r>
              <a:rPr lang="en-US" sz="2400" b="0" i="0" u="none" strike="noStrike">
                <a:solidFill>
                  <a:srgbClr val="000000"/>
                </a:solidFill>
                <a:effectLst/>
              </a:rPr>
              <a:t>Flat</a:t>
            </a:r>
          </a:p>
          <a:p>
            <a:pPr>
              <a:lnSpc>
                <a:spcPct val="100000"/>
              </a:lnSpc>
            </a:pPr>
            <a:r>
              <a:rPr lang="en-US" sz="2400" b="1">
                <a:solidFill>
                  <a:srgbClr val="000000"/>
                </a:solidFill>
              </a:rPr>
              <a:t>Building Form: </a:t>
            </a:r>
            <a:r>
              <a:rPr lang="en-US" sz="2400" b="0" i="0" u="none" strike="noStrike">
                <a:solidFill>
                  <a:srgbClr val="000000"/>
                </a:solidFill>
                <a:effectLst/>
              </a:rPr>
              <a:t>Mid-Terrace</a:t>
            </a:r>
          </a:p>
          <a:p>
            <a:pPr>
              <a:lnSpc>
                <a:spcPct val="100000"/>
              </a:lnSpc>
            </a:pPr>
            <a:r>
              <a:rPr lang="en-US" sz="2400" b="1">
                <a:solidFill>
                  <a:srgbClr val="000000"/>
                </a:solidFill>
              </a:rPr>
              <a:t>Area: </a:t>
            </a:r>
            <a:r>
              <a:rPr lang="en-US" sz="2400" b="0" i="0" u="none" strike="noStrike">
                <a:solidFill>
                  <a:srgbClr val="000000"/>
                </a:solidFill>
                <a:effectLst/>
              </a:rPr>
              <a:t>12</a:t>
            </a:r>
            <a:r>
              <a:rPr lang="en-US" sz="2400" i="0" u="none" strike="noStrike">
                <a:solidFill>
                  <a:srgbClr val="000000"/>
                </a:solidFill>
                <a:effectLst/>
              </a:rPr>
              <a:t>m2</a:t>
            </a:r>
            <a:endParaRPr lang="en-US" sz="2400" b="0" i="0" u="none" strike="noStrike">
              <a:solidFill>
                <a:srgbClr val="000000"/>
              </a:solidFill>
              <a:effectLst/>
            </a:endParaRPr>
          </a:p>
          <a:p>
            <a:pPr>
              <a:lnSpc>
                <a:spcPct val="100000"/>
              </a:lnSpc>
            </a:pPr>
            <a:r>
              <a:rPr lang="en-US" sz="2400" b="1">
                <a:solidFill>
                  <a:srgbClr val="000000"/>
                </a:solidFill>
              </a:rPr>
              <a:t>Top Floor: </a:t>
            </a:r>
            <a:r>
              <a:rPr lang="en-US" sz="2400" b="0" i="0" u="none" strike="noStrike">
                <a:solidFill>
                  <a:srgbClr val="000000"/>
                </a:solidFill>
                <a:effectLst/>
              </a:rPr>
              <a:t>Y</a:t>
            </a:r>
            <a:r>
              <a:rPr lang="en-US" sz="2400">
                <a:solidFill>
                  <a:srgbClr val="000000"/>
                </a:solidFill>
              </a:rPr>
              <a:t>es</a:t>
            </a:r>
            <a:endParaRPr lang="en-US" sz="2400" b="0" i="0" u="none" strike="noStrike">
              <a:solidFill>
                <a:srgbClr val="000000"/>
              </a:solidFill>
              <a:effectLst/>
            </a:endParaRPr>
          </a:p>
          <a:p>
            <a:pPr>
              <a:lnSpc>
                <a:spcPct val="100000"/>
              </a:lnSpc>
            </a:pPr>
            <a:r>
              <a:rPr lang="en-US" sz="2400" b="1" i="0" u="none" strike="noStrike">
                <a:solidFill>
                  <a:srgbClr val="000000"/>
                </a:solidFill>
                <a:effectLst/>
              </a:rPr>
              <a:t>Property Age:</a:t>
            </a:r>
            <a:r>
              <a:rPr lang="en-US" sz="2400" b="0" i="0" u="none" strike="noStrike">
                <a:solidFill>
                  <a:srgbClr val="000000"/>
                </a:solidFill>
                <a:effectLst/>
              </a:rPr>
              <a:t> before 1900</a:t>
            </a:r>
          </a:p>
          <a:p>
            <a:pPr>
              <a:lnSpc>
                <a:spcPct val="100000"/>
              </a:lnSpc>
            </a:pPr>
            <a:r>
              <a:rPr lang="en-US" sz="2400" b="1"/>
              <a:t>Proportion of Windows Glazed:</a:t>
            </a:r>
            <a:r>
              <a:rPr lang="en-US" sz="2400"/>
              <a:t> </a:t>
            </a:r>
            <a:r>
              <a:rPr lang="en-US" sz="2400" b="0" i="0" u="none" strike="noStrike">
                <a:solidFill>
                  <a:srgbClr val="000000"/>
                </a:solidFill>
                <a:effectLst/>
              </a:rPr>
              <a:t>100</a:t>
            </a:r>
          </a:p>
          <a:p>
            <a:pPr>
              <a:lnSpc>
                <a:spcPct val="100000"/>
              </a:lnSpc>
            </a:pPr>
            <a:r>
              <a:rPr lang="en-US" sz="2400" b="1" i="0" u="none" strike="noStrike">
                <a:solidFill>
                  <a:srgbClr val="000000"/>
                </a:solidFill>
                <a:effectLst/>
              </a:rPr>
              <a:t>Flooring: </a:t>
            </a:r>
            <a:r>
              <a:rPr lang="en-US" sz="2400" i="0" u="none" strike="noStrike">
                <a:solidFill>
                  <a:srgbClr val="000000"/>
                </a:solidFill>
                <a:effectLst/>
              </a:rPr>
              <a:t>A</a:t>
            </a:r>
            <a:r>
              <a:rPr lang="en-US" sz="2400" b="0" i="0" u="none" strike="noStrike">
                <a:solidFill>
                  <a:srgbClr val="000000"/>
                </a:solidFill>
                <a:effectLst/>
              </a:rPr>
              <a:t>nother dwelling below</a:t>
            </a:r>
          </a:p>
          <a:p>
            <a:pPr>
              <a:lnSpc>
                <a:spcPct val="100000"/>
              </a:lnSpc>
            </a:pPr>
            <a:r>
              <a:rPr lang="en-US" sz="2400" b="1" i="0" u="none" strike="noStrike">
                <a:solidFill>
                  <a:srgbClr val="000000"/>
                </a:solidFill>
                <a:effectLst/>
              </a:rPr>
              <a:t>Windows: </a:t>
            </a:r>
            <a:r>
              <a:rPr lang="en-US" sz="2400">
                <a:solidFill>
                  <a:srgbClr val="000000"/>
                </a:solidFill>
              </a:rPr>
              <a:t>D</a:t>
            </a:r>
            <a:r>
              <a:rPr lang="en-US" sz="2400" b="0" i="0" u="none" strike="noStrike">
                <a:solidFill>
                  <a:srgbClr val="000000"/>
                </a:solidFill>
                <a:effectLst/>
              </a:rPr>
              <a:t>ouble glazing installed before 2002</a:t>
            </a:r>
          </a:p>
          <a:p>
            <a:pPr>
              <a:lnSpc>
                <a:spcPct val="100000"/>
              </a:lnSpc>
            </a:pPr>
            <a:r>
              <a:rPr lang="en-US" sz="2400" b="1">
                <a:solidFill>
                  <a:srgbClr val="000000"/>
                </a:solidFill>
              </a:rPr>
              <a:t>Walls: </a:t>
            </a:r>
            <a:r>
              <a:rPr lang="en-US" sz="2400" b="0" i="0" u="none" strike="noStrike">
                <a:solidFill>
                  <a:srgbClr val="000000"/>
                </a:solidFill>
                <a:effectLst/>
              </a:rPr>
              <a:t>Solid brick, as built, no insulation (assumed)</a:t>
            </a:r>
          </a:p>
          <a:p>
            <a:pPr>
              <a:lnSpc>
                <a:spcPct val="100000"/>
              </a:lnSpc>
            </a:pPr>
            <a:r>
              <a:rPr lang="en-US" sz="2400" b="1" i="0" u="none" strike="noStrike">
                <a:solidFill>
                  <a:srgbClr val="000000"/>
                </a:solidFill>
                <a:effectLst/>
              </a:rPr>
              <a:t>Roof: </a:t>
            </a:r>
            <a:r>
              <a:rPr lang="en-US" sz="2400" b="0" i="0" u="none" strike="noStrike">
                <a:solidFill>
                  <a:srgbClr val="000000"/>
                </a:solidFill>
                <a:effectLst/>
              </a:rPr>
              <a:t>Pitched, no insulation (assumed)</a:t>
            </a:r>
          </a:p>
          <a:p>
            <a:pPr marL="0" indent="0" algn="ctr">
              <a:lnSpc>
                <a:spcPct val="100000"/>
              </a:lnSpc>
              <a:buNone/>
            </a:pPr>
            <a:r>
              <a:rPr lang="en-US" sz="2400" b="1"/>
              <a:t>Heat Resilience Score: </a:t>
            </a:r>
            <a:r>
              <a:rPr lang="en-US" sz="2400" b="1">
                <a:solidFill>
                  <a:srgbClr val="FF0000"/>
                </a:solidFill>
              </a:rPr>
              <a:t>0.88</a:t>
            </a:r>
            <a:r>
              <a:rPr lang="en-US" sz="2400" b="1"/>
              <a:t>, Category: </a:t>
            </a:r>
            <a:r>
              <a:rPr lang="en-US" sz="2400" b="1">
                <a:solidFill>
                  <a:srgbClr val="FF0000"/>
                </a:solidFill>
              </a:rPr>
              <a:t>Very Poor</a:t>
            </a:r>
          </a:p>
          <a:p>
            <a:pPr>
              <a:lnSpc>
                <a:spcPct val="100000"/>
              </a:lnSpc>
            </a:pPr>
            <a:endParaRPr lang="en-US" sz="1800" b="0" i="0" u="none" strike="noStrike">
              <a:solidFill>
                <a:srgbClr val="000000"/>
              </a:solidFill>
              <a:effectLst/>
            </a:endParaRPr>
          </a:p>
          <a:p>
            <a:endParaRPr lang="en-GB" sz="1400"/>
          </a:p>
        </p:txBody>
      </p:sp>
      <p:pic>
        <p:nvPicPr>
          <p:cNvPr id="2" name="20250225-1950-12.4891185">
            <a:hlinkClick r:id="" action="ppaction://media"/>
            <a:extLst>
              <a:ext uri="{FF2B5EF4-FFF2-40B4-BE49-F238E27FC236}">
                <a16:creationId xmlns:a16="http://schemas.microsoft.com/office/drawing/2014/main" id="{645075B1-39DE-8DFA-423A-82EE1BD25ED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90895" y="1796616"/>
            <a:ext cx="4235370" cy="4328831"/>
          </a:xfrm>
          <a:prstGeom prst="rect">
            <a:avLst/>
          </a:prstGeom>
          <a:ln>
            <a:solidFill>
              <a:schemeClr val="tx1"/>
            </a:solidFill>
          </a:ln>
        </p:spPr>
      </p:pic>
    </p:spTree>
    <p:extLst>
      <p:ext uri="{BB962C8B-B14F-4D97-AF65-F5344CB8AC3E}">
        <p14:creationId xmlns:p14="http://schemas.microsoft.com/office/powerpoint/2010/main" val="346603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0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773D266-1426-D908-798B-E39C0CD64BD7}"/>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  Improvements/Solutions</a:t>
            </a:r>
            <a:endParaRPr lang="en-US">
              <a:solidFill>
                <a:srgbClr val="FFFFFF"/>
              </a:solidFill>
              <a:latin typeface="Aptos" panose="02110004020202020204"/>
            </a:endParaRPr>
          </a:p>
        </p:txBody>
      </p:sp>
      <p:graphicFrame>
        <p:nvGraphicFramePr>
          <p:cNvPr id="4" name="Table 3">
            <a:extLst>
              <a:ext uri="{FF2B5EF4-FFF2-40B4-BE49-F238E27FC236}">
                <a16:creationId xmlns:a16="http://schemas.microsoft.com/office/drawing/2014/main" id="{A10ECCEF-38C6-1029-F7BC-AAA4162A5C34}"/>
              </a:ext>
            </a:extLst>
          </p:cNvPr>
          <p:cNvGraphicFramePr>
            <a:graphicFrameLocks noGrp="1"/>
          </p:cNvGraphicFramePr>
          <p:nvPr>
            <p:extLst>
              <p:ext uri="{D42A27DB-BD31-4B8C-83A1-F6EECF244321}">
                <p14:modId xmlns:p14="http://schemas.microsoft.com/office/powerpoint/2010/main" val="2218773934"/>
              </p:ext>
            </p:extLst>
          </p:nvPr>
        </p:nvGraphicFramePr>
        <p:xfrm>
          <a:off x="543098" y="1456667"/>
          <a:ext cx="11285934" cy="4925438"/>
        </p:xfrm>
        <a:graphic>
          <a:graphicData uri="http://schemas.openxmlformats.org/drawingml/2006/table">
            <a:tbl>
              <a:tblPr firstRow="1" bandRow="1">
                <a:tableStyleId>{85BE263C-DBD7-4A20-BB59-AAB30ACAA65A}</a:tableStyleId>
              </a:tblPr>
              <a:tblGrid>
                <a:gridCol w="5642967">
                  <a:extLst>
                    <a:ext uri="{9D8B030D-6E8A-4147-A177-3AD203B41FA5}">
                      <a16:colId xmlns:a16="http://schemas.microsoft.com/office/drawing/2014/main" val="3259802157"/>
                    </a:ext>
                  </a:extLst>
                </a:gridCol>
                <a:gridCol w="5642967">
                  <a:extLst>
                    <a:ext uri="{9D8B030D-6E8A-4147-A177-3AD203B41FA5}">
                      <a16:colId xmlns:a16="http://schemas.microsoft.com/office/drawing/2014/main" val="3263258414"/>
                    </a:ext>
                  </a:extLst>
                </a:gridCol>
              </a:tblGrid>
              <a:tr h="389578">
                <a:tc>
                  <a:txBody>
                    <a:bodyPr/>
                    <a:lstStyle/>
                    <a:p>
                      <a:r>
                        <a:rPr lang="en-US"/>
                        <a:t>Possible Improvements</a:t>
                      </a:r>
                    </a:p>
                  </a:txBody>
                  <a:tcPr/>
                </a:tc>
                <a:tc>
                  <a:txBody>
                    <a:bodyPr/>
                    <a:lstStyle/>
                    <a:p>
                      <a:r>
                        <a:rPr lang="en-US"/>
                        <a:t>Average Estimated Cost</a:t>
                      </a:r>
                    </a:p>
                  </a:txBody>
                  <a:tcPr/>
                </a:tc>
                <a:extLst>
                  <a:ext uri="{0D108BD9-81ED-4DB2-BD59-A6C34878D82A}">
                    <a16:rowId xmlns:a16="http://schemas.microsoft.com/office/drawing/2014/main" val="1874146209"/>
                  </a:ext>
                </a:extLst>
              </a:tr>
              <a:tr h="389578">
                <a:tc>
                  <a:txBody>
                    <a:bodyPr/>
                    <a:lstStyle/>
                    <a:p>
                      <a:pPr lvl="0">
                        <a:buNone/>
                      </a:pPr>
                      <a:r>
                        <a:rPr lang="en-US"/>
                        <a:t>Cavity Wall Insulation</a:t>
                      </a:r>
                    </a:p>
                  </a:txBody>
                  <a:tcPr/>
                </a:tc>
                <a:tc>
                  <a:txBody>
                    <a:bodyPr/>
                    <a:lstStyle/>
                    <a:p>
                      <a:r>
                        <a:rPr lang="en-US"/>
                        <a:t>£940.45</a:t>
                      </a:r>
                    </a:p>
                  </a:txBody>
                  <a:tcPr/>
                </a:tc>
                <a:extLst>
                  <a:ext uri="{0D108BD9-81ED-4DB2-BD59-A6C34878D82A}">
                    <a16:rowId xmlns:a16="http://schemas.microsoft.com/office/drawing/2014/main" val="541175433"/>
                  </a:ext>
                </a:extLst>
              </a:tr>
              <a:tr h="389578">
                <a:tc>
                  <a:txBody>
                    <a:bodyPr/>
                    <a:lstStyle/>
                    <a:p>
                      <a:r>
                        <a:rPr lang="en-US"/>
                        <a:t>Draught Proofing</a:t>
                      </a:r>
                    </a:p>
                  </a:txBody>
                  <a:tcPr/>
                </a:tc>
                <a:tc>
                  <a:txBody>
                    <a:bodyPr/>
                    <a:lstStyle/>
                    <a:p>
                      <a:r>
                        <a:rPr lang="en-US"/>
                        <a:t>£100</a:t>
                      </a:r>
                    </a:p>
                  </a:txBody>
                  <a:tcPr/>
                </a:tc>
                <a:extLst>
                  <a:ext uri="{0D108BD9-81ED-4DB2-BD59-A6C34878D82A}">
                    <a16:rowId xmlns:a16="http://schemas.microsoft.com/office/drawing/2014/main" val="3202856106"/>
                  </a:ext>
                </a:extLst>
              </a:tr>
              <a:tr h="389578">
                <a:tc>
                  <a:txBody>
                    <a:bodyPr/>
                    <a:lstStyle/>
                    <a:p>
                      <a:r>
                        <a:rPr lang="en-US"/>
                        <a:t>Flat roof or sloping ceiling insulation</a:t>
                      </a:r>
                    </a:p>
                  </a:txBody>
                  <a:tcPr/>
                </a:tc>
                <a:tc>
                  <a:txBody>
                    <a:bodyPr/>
                    <a:lstStyle/>
                    <a:p>
                      <a:r>
                        <a:rPr lang="en-US"/>
                        <a:t>£1175</a:t>
                      </a:r>
                    </a:p>
                  </a:txBody>
                  <a:tcPr/>
                </a:tc>
                <a:extLst>
                  <a:ext uri="{0D108BD9-81ED-4DB2-BD59-A6C34878D82A}">
                    <a16:rowId xmlns:a16="http://schemas.microsoft.com/office/drawing/2014/main" val="3823660178"/>
                  </a:ext>
                </a:extLst>
              </a:tr>
              <a:tr h="389578">
                <a:tc>
                  <a:txBody>
                    <a:bodyPr/>
                    <a:lstStyle/>
                    <a:p>
                      <a:r>
                        <a:rPr lang="en-US"/>
                        <a:t>Floor insulation (suspended floor)</a:t>
                      </a:r>
                    </a:p>
                  </a:txBody>
                  <a:tcPr/>
                </a:tc>
                <a:tc>
                  <a:txBody>
                    <a:bodyPr/>
                    <a:lstStyle/>
                    <a:p>
                      <a:r>
                        <a:rPr lang="en-US"/>
                        <a:t>£1000</a:t>
                      </a:r>
                    </a:p>
                  </a:txBody>
                  <a:tcPr/>
                </a:tc>
                <a:extLst>
                  <a:ext uri="{0D108BD9-81ED-4DB2-BD59-A6C34878D82A}">
                    <a16:rowId xmlns:a16="http://schemas.microsoft.com/office/drawing/2014/main" val="451049839"/>
                  </a:ext>
                </a:extLst>
              </a:tr>
              <a:tr h="389578">
                <a:tc>
                  <a:txBody>
                    <a:bodyPr/>
                    <a:lstStyle/>
                    <a:p>
                      <a:r>
                        <a:rPr lang="en-US"/>
                        <a:t>Floor insulation (solid floor)</a:t>
                      </a:r>
                    </a:p>
                  </a:txBody>
                  <a:tcPr/>
                </a:tc>
                <a:tc>
                  <a:txBody>
                    <a:bodyPr/>
                    <a:lstStyle/>
                    <a:p>
                      <a:r>
                        <a:rPr lang="en-US"/>
                        <a:t>£5000</a:t>
                      </a:r>
                    </a:p>
                  </a:txBody>
                  <a:tcPr/>
                </a:tc>
                <a:extLst>
                  <a:ext uri="{0D108BD9-81ED-4DB2-BD59-A6C34878D82A}">
                    <a16:rowId xmlns:a16="http://schemas.microsoft.com/office/drawing/2014/main" val="1201689930"/>
                  </a:ext>
                </a:extLst>
              </a:tr>
              <a:tr h="389578">
                <a:tc>
                  <a:txBody>
                    <a:bodyPr/>
                    <a:lstStyle/>
                    <a:p>
                      <a:pPr lvl="0">
                        <a:buNone/>
                      </a:pPr>
                      <a:r>
                        <a:rPr lang="en-US"/>
                        <a:t>Internal or external wall insulation</a:t>
                      </a:r>
                    </a:p>
                  </a:txBody>
                  <a:tcPr/>
                </a:tc>
                <a:tc>
                  <a:txBody>
                    <a:bodyPr/>
                    <a:lstStyle/>
                    <a:p>
                      <a:pPr lvl="0">
                        <a:buNone/>
                      </a:pPr>
                      <a:r>
                        <a:rPr lang="en-US"/>
                        <a:t>£9068.77</a:t>
                      </a:r>
                    </a:p>
                  </a:txBody>
                  <a:tcPr/>
                </a:tc>
                <a:extLst>
                  <a:ext uri="{0D108BD9-81ED-4DB2-BD59-A6C34878D82A}">
                    <a16:rowId xmlns:a16="http://schemas.microsoft.com/office/drawing/2014/main" val="3678709963"/>
                  </a:ext>
                </a:extLst>
              </a:tr>
              <a:tr h="389578">
                <a:tc>
                  <a:txBody>
                    <a:bodyPr/>
                    <a:lstStyle/>
                    <a:p>
                      <a:pPr lvl="0">
                        <a:buNone/>
                      </a:pPr>
                      <a:r>
                        <a:rPr lang="en-US"/>
                        <a:t>Party wall insulation</a:t>
                      </a:r>
                    </a:p>
                  </a:txBody>
                  <a:tcPr/>
                </a:tc>
                <a:tc>
                  <a:txBody>
                    <a:bodyPr/>
                    <a:lstStyle/>
                    <a:p>
                      <a:pPr lvl="0">
                        <a:buNone/>
                      </a:pPr>
                      <a:r>
                        <a:rPr lang="en-US"/>
                        <a:t>£450</a:t>
                      </a:r>
                    </a:p>
                  </a:txBody>
                  <a:tcPr/>
                </a:tc>
                <a:extLst>
                  <a:ext uri="{0D108BD9-81ED-4DB2-BD59-A6C34878D82A}">
                    <a16:rowId xmlns:a16="http://schemas.microsoft.com/office/drawing/2014/main" val="41457831"/>
                  </a:ext>
                </a:extLst>
              </a:tr>
              <a:tr h="389578">
                <a:tc>
                  <a:txBody>
                    <a:bodyPr/>
                    <a:lstStyle/>
                    <a:p>
                      <a:pPr lvl="0">
                        <a:buNone/>
                      </a:pPr>
                      <a:r>
                        <a:rPr lang="en-US" sz="1800" u="none" strike="noStrike" baseline="0" noProof="0">
                          <a:solidFill>
                            <a:srgbClr val="000000"/>
                          </a:solidFill>
                        </a:rPr>
                        <a:t>Replace single glazed windows with low-E double glazed windows </a:t>
                      </a:r>
                      <a:endParaRPr lang="en-US"/>
                    </a:p>
                  </a:txBody>
                  <a:tcPr/>
                </a:tc>
                <a:tc>
                  <a:txBody>
                    <a:bodyPr/>
                    <a:lstStyle/>
                    <a:p>
                      <a:pPr lvl="0">
                        <a:buNone/>
                      </a:pPr>
                      <a:r>
                        <a:rPr lang="en-US"/>
                        <a:t>£4854.24</a:t>
                      </a:r>
                    </a:p>
                  </a:txBody>
                  <a:tcPr/>
                </a:tc>
                <a:extLst>
                  <a:ext uri="{0D108BD9-81ED-4DB2-BD59-A6C34878D82A}">
                    <a16:rowId xmlns:a16="http://schemas.microsoft.com/office/drawing/2014/main" val="1854171446"/>
                  </a:ext>
                </a:extLst>
              </a:tr>
              <a:tr h="389578">
                <a:tc>
                  <a:txBody>
                    <a:bodyPr/>
                    <a:lstStyle/>
                    <a:p>
                      <a:pPr lvl="0">
                        <a:buNone/>
                      </a:pPr>
                      <a:r>
                        <a:rPr lang="en-US" sz="1800" u="none" strike="noStrike" baseline="0" noProof="0">
                          <a:solidFill>
                            <a:srgbClr val="000000"/>
                          </a:solidFill>
                        </a:rPr>
                        <a:t>Replacement glazing units</a:t>
                      </a:r>
                      <a:endParaRPr lang="en-US"/>
                    </a:p>
                  </a:txBody>
                  <a:tcPr/>
                </a:tc>
                <a:tc>
                  <a:txBody>
                    <a:bodyPr/>
                    <a:lstStyle/>
                    <a:p>
                      <a:pPr lvl="0">
                        <a:buNone/>
                      </a:pPr>
                      <a:r>
                        <a:rPr lang="en-US"/>
                        <a:t>£1200</a:t>
                      </a:r>
                    </a:p>
                  </a:txBody>
                  <a:tcPr/>
                </a:tc>
                <a:extLst>
                  <a:ext uri="{0D108BD9-81ED-4DB2-BD59-A6C34878D82A}">
                    <a16:rowId xmlns:a16="http://schemas.microsoft.com/office/drawing/2014/main" val="2290911425"/>
                  </a:ext>
                </a:extLst>
              </a:tr>
              <a:tr h="389578">
                <a:tc>
                  <a:txBody>
                    <a:bodyPr/>
                    <a:lstStyle/>
                    <a:p>
                      <a:pPr lvl="0">
                        <a:buNone/>
                      </a:pPr>
                      <a:r>
                        <a:rPr lang="en-US" sz="1800" u="none" strike="noStrike" noProof="0"/>
                        <a:t>Room-in-roof insulation  </a:t>
                      </a:r>
                      <a:endParaRPr lang="en-US"/>
                    </a:p>
                  </a:txBody>
                  <a:tcPr/>
                </a:tc>
                <a:tc>
                  <a:txBody>
                    <a:bodyPr/>
                    <a:lstStyle/>
                    <a:p>
                      <a:r>
                        <a:rPr lang="en-US"/>
                        <a:t>£2100</a:t>
                      </a:r>
                    </a:p>
                  </a:txBody>
                  <a:tcPr/>
                </a:tc>
                <a:extLst>
                  <a:ext uri="{0D108BD9-81ED-4DB2-BD59-A6C34878D82A}">
                    <a16:rowId xmlns:a16="http://schemas.microsoft.com/office/drawing/2014/main" val="3142261685"/>
                  </a:ext>
                </a:extLst>
              </a:tr>
              <a:tr h="389578">
                <a:tc>
                  <a:txBody>
                    <a:bodyPr/>
                    <a:lstStyle/>
                    <a:p>
                      <a:pPr lvl="0">
                        <a:buNone/>
                      </a:pPr>
                      <a:r>
                        <a:rPr lang="en-US" sz="1800" u="none" strike="noStrike" noProof="0"/>
                        <a:t>Secondary glazing to single glazed windows</a:t>
                      </a:r>
                      <a:endParaRPr lang="en-US"/>
                    </a:p>
                  </a:txBody>
                  <a:tcPr/>
                </a:tc>
                <a:tc>
                  <a:txBody>
                    <a:bodyPr/>
                    <a:lstStyle/>
                    <a:p>
                      <a:r>
                        <a:rPr lang="en-US"/>
                        <a:t>£1250</a:t>
                      </a:r>
                    </a:p>
                  </a:txBody>
                  <a:tcPr/>
                </a:tc>
                <a:extLst>
                  <a:ext uri="{0D108BD9-81ED-4DB2-BD59-A6C34878D82A}">
                    <a16:rowId xmlns:a16="http://schemas.microsoft.com/office/drawing/2014/main" val="2154561275"/>
                  </a:ext>
                </a:extLst>
              </a:tr>
            </a:tbl>
          </a:graphicData>
        </a:graphic>
      </p:graphicFrame>
    </p:spTree>
    <p:extLst>
      <p:ext uri="{BB962C8B-B14F-4D97-AF65-F5344CB8AC3E}">
        <p14:creationId xmlns:p14="http://schemas.microsoft.com/office/powerpoint/2010/main" val="3859254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AA41E-0570-03D3-06D5-44356CAB4226}"/>
              </a:ext>
            </a:extLst>
          </p:cNvPr>
          <p:cNvSpPr>
            <a:spLocks noGrp="1"/>
          </p:cNvSpPr>
          <p:nvPr>
            <p:ph idx="1"/>
          </p:nvPr>
        </p:nvSpPr>
        <p:spPr>
          <a:xfrm>
            <a:off x="303463" y="1494946"/>
            <a:ext cx="6786820" cy="5228356"/>
          </a:xfrm>
        </p:spPr>
        <p:txBody>
          <a:bodyPr vert="horz" lIns="91440" tIns="45720" rIns="91440" bIns="45720" rtlCol="0" anchor="t">
            <a:normAutofit/>
          </a:bodyPr>
          <a:lstStyle/>
          <a:p>
            <a:r>
              <a:rPr lang="en-US" sz="2000"/>
              <a:t>Ideally access to the dataset </a:t>
            </a:r>
            <a:r>
              <a:rPr lang="en-US" sz="2000" i="1"/>
              <a:t>Energy Follow Up Survey (EFUS) </a:t>
            </a:r>
            <a:r>
              <a:rPr lang="en-US" sz="2000"/>
              <a:t>with indoor temperature in summer &amp; dwelling characteristics would have allowed us to calculate how each variable affects indoor temperature using a multivariate regression model to decide weighting for each variable, however this dataset was not publicly available</a:t>
            </a:r>
          </a:p>
          <a:p>
            <a:r>
              <a:rPr lang="en-US" sz="2000"/>
              <a:t>Availability of data for scoring each variable – comparison between differing metrics led to a more qualitative than quantitative process</a:t>
            </a:r>
          </a:p>
          <a:p>
            <a:r>
              <a:rPr lang="en-US" sz="2000"/>
              <a:t>In future work we would refine our matrix and weightings, with possibility of a differing scoring system for flats and housing</a:t>
            </a:r>
          </a:p>
          <a:p>
            <a:r>
              <a:rPr lang="en-US" sz="2000"/>
              <a:t>We also considered the Historic conservation areas within Leeds, as the improvements for these properties would need to be examined in further detail due to restrictions on how properties within these areas can be updated</a:t>
            </a:r>
          </a:p>
          <a:p>
            <a:endParaRPr lang="en-US" sz="2000"/>
          </a:p>
          <a:p>
            <a:endParaRPr lang="en-US" sz="2000"/>
          </a:p>
          <a:p>
            <a:endParaRPr lang="en-US" sz="2000"/>
          </a:p>
          <a:p>
            <a:endParaRPr lang="en-US" sz="2700"/>
          </a:p>
          <a:p>
            <a:endParaRPr lang="en-US" sz="2700"/>
          </a:p>
          <a:p>
            <a:endParaRPr lang="en-US" sz="2700"/>
          </a:p>
          <a:p>
            <a:endParaRPr lang="en-US"/>
          </a:p>
        </p:txBody>
      </p:sp>
      <p:sp>
        <p:nvSpPr>
          <p:cNvPr id="5" name="Rectangle 4">
            <a:extLst>
              <a:ext uri="{FF2B5EF4-FFF2-40B4-BE49-F238E27FC236}">
                <a16:creationId xmlns:a16="http://schemas.microsoft.com/office/drawing/2014/main" id="{73F06F55-6BE1-470E-B8AE-E5CC7F7575EA}"/>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  Limitations and Future Work</a:t>
            </a:r>
            <a:endParaRPr lang="en-US">
              <a:solidFill>
                <a:srgbClr val="FFFFFF"/>
              </a:solidFill>
              <a:latin typeface="Aptos" panose="02110004020202020204"/>
            </a:endParaRPr>
          </a:p>
        </p:txBody>
      </p:sp>
      <p:pic>
        <p:nvPicPr>
          <p:cNvPr id="7" name="Picture 6" descr="A map of a large area with different colored spots&#10;&#10;AI-generated content may be incorrect.">
            <a:extLst>
              <a:ext uri="{FF2B5EF4-FFF2-40B4-BE49-F238E27FC236}">
                <a16:creationId xmlns:a16="http://schemas.microsoft.com/office/drawing/2014/main" id="{E0C1B4BF-55E1-F922-CDDF-4311CBE7049F}"/>
              </a:ext>
            </a:extLst>
          </p:cNvPr>
          <p:cNvPicPr>
            <a:picLocks noChangeAspect="1"/>
          </p:cNvPicPr>
          <p:nvPr/>
        </p:nvPicPr>
        <p:blipFill>
          <a:blip r:embed="rId3"/>
          <a:stretch>
            <a:fillRect/>
          </a:stretch>
        </p:blipFill>
        <p:spPr>
          <a:xfrm>
            <a:off x="7898314" y="613527"/>
            <a:ext cx="4122321" cy="2783474"/>
          </a:xfrm>
          <a:prstGeom prst="rect">
            <a:avLst/>
          </a:prstGeom>
          <a:ln>
            <a:solidFill>
              <a:srgbClr val="FAA51F"/>
            </a:solidFill>
          </a:ln>
        </p:spPr>
      </p:pic>
      <p:pic>
        <p:nvPicPr>
          <p:cNvPr id="9" name="Picture 8">
            <a:extLst>
              <a:ext uri="{FF2B5EF4-FFF2-40B4-BE49-F238E27FC236}">
                <a16:creationId xmlns:a16="http://schemas.microsoft.com/office/drawing/2014/main" id="{89CD3D43-BFE7-2CE0-54FD-9814456D304E}"/>
              </a:ext>
            </a:extLst>
          </p:cNvPr>
          <p:cNvPicPr>
            <a:picLocks noChangeAspect="1"/>
          </p:cNvPicPr>
          <p:nvPr/>
        </p:nvPicPr>
        <p:blipFill>
          <a:blip r:embed="rId4"/>
          <a:stretch>
            <a:fillRect/>
          </a:stretch>
        </p:blipFill>
        <p:spPr>
          <a:xfrm>
            <a:off x="7968943" y="3701632"/>
            <a:ext cx="3981063" cy="2783474"/>
          </a:xfrm>
          <a:prstGeom prst="rect">
            <a:avLst/>
          </a:prstGeom>
          <a:ln>
            <a:solidFill>
              <a:srgbClr val="FAA51F"/>
            </a:solidFill>
          </a:ln>
        </p:spPr>
      </p:pic>
    </p:spTree>
    <p:extLst>
      <p:ext uri="{BB962C8B-B14F-4D97-AF65-F5344CB8AC3E}">
        <p14:creationId xmlns:p14="http://schemas.microsoft.com/office/powerpoint/2010/main" val="87998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4B8D84-F655-0C9D-D2CC-E983B26B46D2}"/>
              </a:ext>
            </a:extLst>
          </p:cNvPr>
          <p:cNvSpPr>
            <a:spLocks noGrp="1"/>
          </p:cNvSpPr>
          <p:nvPr>
            <p:ph idx="1"/>
          </p:nvPr>
        </p:nvSpPr>
        <p:spPr>
          <a:xfrm>
            <a:off x="836444" y="1451814"/>
            <a:ext cx="10515600" cy="5185224"/>
          </a:xfrm>
        </p:spPr>
        <p:txBody>
          <a:bodyPr vert="horz" lIns="91440" tIns="45720" rIns="91440" bIns="45720" rtlCol="0" anchor="t">
            <a:normAutofit fontScale="55000" lnSpcReduction="20000"/>
          </a:bodyPr>
          <a:lstStyle/>
          <a:p>
            <a:r>
              <a:rPr lang="en-GB" sz="2200" kern="100">
                <a:latin typeface="Aptos"/>
                <a:cs typeface="Arial"/>
              </a:rPr>
              <a:t>Department for Energy Security and Net Zero. 2024. The effect of energy efficiency measures on summertime overheating in English homes: prevalence, frequency and intensity analysis. Overheating in Homes: Further Analysis of EFUS Data. Available at: </a:t>
            </a:r>
            <a:r>
              <a:rPr lang="en-GB" sz="2200" kern="100">
                <a:latin typeface="Aptos"/>
                <a:cs typeface="Arial"/>
                <a:hlinkClick r:id="rId2"/>
              </a:rPr>
              <a:t>https://assets.publishing.service.gov.uk/media/6723ab6cc3b359df505655a0/energy-follow-up-survey-prevalence-frequency-intensity-of-analysis.pdf</a:t>
            </a:r>
            <a:endParaRPr lang="en-GB" sz="2200" kern="100">
              <a:latin typeface="Aptos"/>
              <a:cs typeface="Arial"/>
            </a:endParaRPr>
          </a:p>
          <a:p>
            <a:r>
              <a:rPr lang="en-GB" sz="2200" kern="100">
                <a:effectLst/>
                <a:latin typeface="Aptos"/>
                <a:ea typeface="Aptos" panose="020B0004020202020204" pitchFamily="34" charset="0"/>
                <a:cs typeface="Arial"/>
              </a:rPr>
              <a:t>Kovats, R. S. and Hajat, S. 2008. Heat Stress and Public Health: A Critical Review. </a:t>
            </a:r>
            <a:r>
              <a:rPr lang="en-GB" sz="2200" i="1" kern="100">
                <a:effectLst/>
                <a:latin typeface="Aptos"/>
                <a:ea typeface="Aptos" panose="020B0004020202020204" pitchFamily="34" charset="0"/>
                <a:cs typeface="Arial"/>
              </a:rPr>
              <a:t>Annual Review of Public Health</a:t>
            </a:r>
            <a:r>
              <a:rPr lang="en-GB" sz="2200" kern="100">
                <a:effectLst/>
                <a:latin typeface="Aptos"/>
                <a:ea typeface="Aptos" panose="020B0004020202020204" pitchFamily="34" charset="0"/>
                <a:cs typeface="Arial"/>
              </a:rPr>
              <a:t>. [Online]. </a:t>
            </a:r>
            <a:r>
              <a:rPr lang="en-GB" sz="2200" b="1" kern="100">
                <a:effectLst/>
                <a:latin typeface="Aptos"/>
                <a:ea typeface="Aptos" panose="020B0004020202020204" pitchFamily="34" charset="0"/>
                <a:cs typeface="Arial"/>
              </a:rPr>
              <a:t>29</a:t>
            </a:r>
            <a:r>
              <a:rPr lang="en-GB" sz="2200" kern="100">
                <a:effectLst/>
                <a:latin typeface="Aptos"/>
                <a:ea typeface="Aptos" panose="020B0004020202020204" pitchFamily="34" charset="0"/>
                <a:cs typeface="Arial"/>
              </a:rPr>
              <a:t>, pp. 41-55. [Accessed 22 February 2025]. Available from: </a:t>
            </a:r>
            <a:r>
              <a:rPr lang="en-GB" sz="2200" u="sng" kern="100">
                <a:solidFill>
                  <a:srgbClr val="467886"/>
                </a:solidFill>
                <a:effectLst/>
                <a:latin typeface="Aptos"/>
                <a:ea typeface="Aptos" panose="020B0004020202020204" pitchFamily="34" charset="0"/>
                <a:cs typeface="Arial"/>
                <a:hlinkClick r:id="rId3"/>
              </a:rPr>
              <a:t>https://www.annualreviews.org/content/journals/10.1146/annurev.publhealth.29.020907.090843</a:t>
            </a:r>
            <a:r>
              <a:rPr lang="en-GB" sz="2200" kern="100">
                <a:effectLst/>
                <a:latin typeface="Aptos"/>
                <a:ea typeface="Aptos" panose="020B0004020202020204" pitchFamily="34" charset="0"/>
                <a:cs typeface="Arial"/>
              </a:rPr>
              <a:t> </a:t>
            </a:r>
          </a:p>
          <a:p>
            <a:r>
              <a:rPr lang="en-GB" sz="2200" kern="100">
                <a:effectLst/>
                <a:latin typeface="Aptos"/>
                <a:ea typeface="Aptos" panose="020B0004020202020204" pitchFamily="34" charset="0"/>
                <a:cs typeface="Arial"/>
              </a:rPr>
              <a:t>Leeds City Council. 2021.</a:t>
            </a:r>
            <a:r>
              <a:rPr lang="en-GB" sz="2200" i="1" kern="100">
                <a:effectLst/>
                <a:latin typeface="Aptos"/>
                <a:ea typeface="Aptos" panose="020B0004020202020204" pitchFamily="34" charset="0"/>
                <a:cs typeface="Arial"/>
              </a:rPr>
              <a:t>The Leeds Local Plan Update Scoping Consultation 2021.</a:t>
            </a:r>
            <a:r>
              <a:rPr lang="en-GB" sz="2200" kern="100">
                <a:effectLst/>
                <a:latin typeface="Aptos"/>
                <a:ea typeface="Aptos" panose="020B0004020202020204" pitchFamily="34" charset="0"/>
                <a:cs typeface="Arial"/>
              </a:rPr>
              <a:t> [Online]. [Accessed 22 February 2025]. Available from: </a:t>
            </a:r>
            <a:r>
              <a:rPr lang="en-GB" sz="2200" u="sng" kern="100">
                <a:solidFill>
                  <a:srgbClr val="467886"/>
                </a:solidFill>
                <a:effectLst/>
                <a:latin typeface="Aptos"/>
                <a:ea typeface="Aptos" panose="020B0004020202020204" pitchFamily="34" charset="0"/>
                <a:cs typeface="Arial"/>
                <a:hlinkClick r:id="rId4"/>
              </a:rPr>
              <a:t>https://www.leeds.gov.uk/planning/planning-policy/local-plan-update/carbon-reduction</a:t>
            </a:r>
            <a:r>
              <a:rPr lang="en-GB" sz="2200" kern="100">
                <a:effectLst/>
                <a:latin typeface="Aptos"/>
                <a:ea typeface="Aptos" panose="020B0004020202020204" pitchFamily="34" charset="0"/>
                <a:cs typeface="Arial"/>
              </a:rPr>
              <a:t> </a:t>
            </a:r>
          </a:p>
          <a:p>
            <a:r>
              <a:rPr lang="en-GB" sz="2200" kern="100">
                <a:latin typeface="Aptos"/>
                <a:cs typeface="Arial"/>
              </a:rPr>
              <a:t>Lomas, K.J., Watson, S., Allinson, S., Fateh, A., Beaumont, A., Allen, J., Foster, H., Garret, H. 2021. Dwelling and household characteristics' influence on reported and measured summertime overheating: a glimpse of a mild climate in the 2050's. </a:t>
            </a:r>
            <a:r>
              <a:rPr lang="en-GB" sz="2200" i="1" kern="100">
                <a:latin typeface="Aptos"/>
                <a:cs typeface="Arial"/>
              </a:rPr>
              <a:t>Building and Environment</a:t>
            </a:r>
            <a:r>
              <a:rPr lang="en-GB" sz="2200" kern="100">
                <a:latin typeface="Aptos"/>
                <a:cs typeface="Arial"/>
              </a:rPr>
              <a:t>. 107986. Available from: </a:t>
            </a:r>
            <a:r>
              <a:rPr lang="en-GB" sz="2200" kern="100">
                <a:latin typeface="Aptos"/>
                <a:cs typeface="Arial"/>
                <a:hlinkClick r:id="rId5"/>
              </a:rPr>
              <a:t>https://doi.org/10.1016/j.buildenv.2021.107986</a:t>
            </a:r>
            <a:r>
              <a:rPr lang="en-GB" sz="2200" kern="100">
                <a:latin typeface="Aptos"/>
                <a:cs typeface="Arial"/>
              </a:rPr>
              <a:t> </a:t>
            </a:r>
            <a:endParaRPr lang="en-GB" sz="2200" kern="100">
              <a:effectLst/>
              <a:latin typeface="Aptos"/>
              <a:ea typeface="Aptos" panose="020B0004020202020204" pitchFamily="34" charset="0"/>
              <a:cs typeface="Arial"/>
            </a:endParaRPr>
          </a:p>
          <a:p>
            <a:r>
              <a:rPr lang="en-GB" sz="2200">
                <a:latin typeface="Aptos"/>
                <a:cs typeface="Arial"/>
              </a:rPr>
              <a:t>Lomas, K.J., Li, M. 2023. An overheating criterion for bedrooms in temperate climates: Derivation and application. </a:t>
            </a:r>
            <a:r>
              <a:rPr lang="en-GB" sz="2200" i="1">
                <a:latin typeface="Aptos"/>
                <a:cs typeface="Arial"/>
              </a:rPr>
              <a:t>Built Services Engineering Research and Technology</a:t>
            </a:r>
            <a:r>
              <a:rPr lang="en-GB" sz="2200">
                <a:latin typeface="Aptos"/>
                <a:cs typeface="Arial"/>
              </a:rPr>
              <a:t>. </a:t>
            </a:r>
            <a:r>
              <a:rPr lang="en-GB" sz="2200" b="1">
                <a:latin typeface="Aptos"/>
                <a:cs typeface="Arial"/>
              </a:rPr>
              <a:t>44</a:t>
            </a:r>
            <a:r>
              <a:rPr lang="en-GB" sz="2200">
                <a:latin typeface="Aptos"/>
                <a:cs typeface="Arial"/>
              </a:rPr>
              <a:t>(5). Available from: </a:t>
            </a:r>
            <a:r>
              <a:rPr lang="en-GB" sz="2200">
                <a:latin typeface="Aptos"/>
                <a:cs typeface="Arial"/>
                <a:hlinkClick r:id="rId6"/>
              </a:rPr>
              <a:t>https://doi.org/10.1177/01436244231183113</a:t>
            </a:r>
            <a:endParaRPr lang="en-GB" sz="2200">
              <a:latin typeface="Aptos"/>
              <a:cs typeface="Arial"/>
            </a:endParaRPr>
          </a:p>
          <a:p>
            <a:r>
              <a:rPr lang="en-US" sz="2200">
                <a:latin typeface="Aptos"/>
                <a:ea typeface="+mn-lt"/>
                <a:cs typeface="+mn-lt"/>
              </a:rPr>
              <a:t>UK Government. 2020. </a:t>
            </a:r>
            <a:r>
              <a:rPr lang="en-US" sz="2200" i="1">
                <a:latin typeface="Aptos"/>
                <a:ea typeface="+mn-lt"/>
                <a:cs typeface="+mn-lt"/>
              </a:rPr>
              <a:t>Insulating suspended timber floors: best practice</a:t>
            </a:r>
            <a:r>
              <a:rPr lang="en-US" sz="2200">
                <a:latin typeface="Aptos"/>
                <a:ea typeface="+mn-lt"/>
                <a:cs typeface="+mn-lt"/>
              </a:rPr>
              <a:t>. [Online]. [Accessed 23 February 2025]. Available from: </a:t>
            </a:r>
            <a:r>
              <a:rPr lang="en-US" sz="2200">
                <a:latin typeface="Aptos"/>
                <a:ea typeface="+mn-lt"/>
                <a:cs typeface="+mn-lt"/>
                <a:hlinkClick r:id="rId7"/>
              </a:rPr>
              <a:t>https://www.gov.uk/government/publications/insulating-suspended-timber-floors-best-practice</a:t>
            </a:r>
            <a:endParaRPr lang="en-US" sz="2200">
              <a:latin typeface="Aptos"/>
            </a:endParaRPr>
          </a:p>
          <a:p>
            <a:r>
              <a:rPr lang="en-US" sz="2200">
                <a:latin typeface="Aptos"/>
                <a:ea typeface="+mn-lt"/>
                <a:cs typeface="+mn-lt"/>
              </a:rPr>
              <a:t>UK Government. 2022. </a:t>
            </a:r>
            <a:r>
              <a:rPr lang="en-US" sz="2200" i="1">
                <a:latin typeface="Aptos"/>
                <a:ea typeface="+mn-lt"/>
                <a:cs typeface="+mn-lt"/>
              </a:rPr>
              <a:t>Solid floor insulation (SFI): best practice</a:t>
            </a:r>
            <a:r>
              <a:rPr lang="en-US" sz="2200">
                <a:latin typeface="Aptos"/>
                <a:ea typeface="+mn-lt"/>
                <a:cs typeface="+mn-lt"/>
              </a:rPr>
              <a:t>. [Online]. [Accessed 23 February 2025]. Available from: </a:t>
            </a:r>
            <a:r>
              <a:rPr lang="en-US" sz="2200">
                <a:latin typeface="Aptos"/>
                <a:ea typeface="+mn-lt"/>
                <a:cs typeface="+mn-lt"/>
                <a:hlinkClick r:id="rId8"/>
              </a:rPr>
              <a:t>https://www.gov.uk/government/publications/solid-floor-insulation-sfi-best-practice</a:t>
            </a:r>
            <a:endParaRPr lang="en-US" sz="2200">
              <a:latin typeface="Aptos"/>
            </a:endParaRPr>
          </a:p>
          <a:p>
            <a:r>
              <a:rPr lang="en-US" sz="2200">
                <a:latin typeface="Aptos"/>
                <a:ea typeface="Aptos" panose="020B0004020202020204" pitchFamily="34" charset="0"/>
                <a:cs typeface="Arial"/>
              </a:rPr>
              <a:t>UK Government, 2023. </a:t>
            </a:r>
            <a:r>
              <a:rPr lang="en-US" sz="2200" i="1">
                <a:ea typeface="+mn-lt"/>
                <a:cs typeface="+mn-lt"/>
              </a:rPr>
              <a:t>The Building Regulations 2010, Document L: Conservation of Fuel and Power (Approved Document). Volume 1: Dwellings. 2021 edition incorporating 2023 amendments – for use in England. </a:t>
            </a:r>
            <a:r>
              <a:rPr lang="en-US" sz="2200">
                <a:ea typeface="+mn-lt"/>
                <a:cs typeface="+mn-lt"/>
              </a:rPr>
              <a:t>[Online]. [Accessed 24 February 2025]. Available from: https://assets.publishing.service.gov.uk/media/662a2e3e55e1582b6ca7e592/Approved_Document_L__Conservation_of_fuel_and_power__Volume_1_Dwellings__2021_edition_incorporating_2023_amendments.pdf</a:t>
            </a:r>
            <a:endParaRPr lang="en-US" sz="2200">
              <a:latin typeface="Aptos"/>
              <a:ea typeface="Aptos" panose="020B0004020202020204" pitchFamily="34" charset="0"/>
              <a:cs typeface="Arial"/>
            </a:endParaRPr>
          </a:p>
          <a:p>
            <a:r>
              <a:rPr lang="en-GB" sz="2200" kern="100">
                <a:effectLst/>
                <a:latin typeface="Aptos"/>
                <a:ea typeface="Aptos" panose="020B0004020202020204" pitchFamily="34" charset="0"/>
                <a:cs typeface="Arial"/>
              </a:rPr>
              <a:t>Wolf, T. and McGregor, G. 2013. The development of a heat wave vulnerability index for London, United Kingdom. </a:t>
            </a:r>
            <a:r>
              <a:rPr lang="en-GB" sz="2200" i="1" kern="100">
                <a:effectLst/>
                <a:latin typeface="Aptos"/>
                <a:ea typeface="Aptos" panose="020B0004020202020204" pitchFamily="34" charset="0"/>
                <a:cs typeface="Arial"/>
              </a:rPr>
              <a:t>Weather and Climate Extremes</a:t>
            </a:r>
            <a:r>
              <a:rPr lang="en-GB" sz="2200" kern="100">
                <a:effectLst/>
                <a:latin typeface="Aptos"/>
                <a:ea typeface="Aptos" panose="020B0004020202020204" pitchFamily="34" charset="0"/>
                <a:cs typeface="Arial"/>
              </a:rPr>
              <a:t>. [Online]. </a:t>
            </a:r>
            <a:r>
              <a:rPr lang="en-GB" sz="2200" b="1" kern="100">
                <a:effectLst/>
                <a:latin typeface="Aptos"/>
                <a:ea typeface="Aptos" panose="020B0004020202020204" pitchFamily="34" charset="0"/>
                <a:cs typeface="Arial"/>
              </a:rPr>
              <a:t>1</a:t>
            </a:r>
            <a:r>
              <a:rPr lang="en-GB" sz="2200" kern="100">
                <a:effectLst/>
                <a:latin typeface="Aptos"/>
                <a:ea typeface="Aptos" panose="020B0004020202020204" pitchFamily="34" charset="0"/>
                <a:cs typeface="Arial"/>
              </a:rPr>
              <a:t>, pp. 59-68. [Accessed 23 February 2025]. Available from: </a:t>
            </a:r>
            <a:r>
              <a:rPr lang="en-GB" sz="2200" u="none" strike="noStrike" kern="100">
                <a:solidFill>
                  <a:srgbClr val="0000FF"/>
                </a:solidFill>
                <a:effectLst/>
                <a:latin typeface="Aptos"/>
                <a:ea typeface="Aptos" panose="020B0004020202020204" pitchFamily="34" charset="0"/>
                <a:cs typeface="Arial"/>
                <a:hlinkClick r:id="rId9" tooltip="Persistent link using digital object identifier"/>
              </a:rPr>
              <a:t>https://doi.org/10.1016/j.wace.2013.07.004</a:t>
            </a:r>
            <a:r>
              <a:rPr lang="en-GB" sz="2200" kern="100">
                <a:effectLst/>
                <a:latin typeface="Aptos"/>
                <a:ea typeface="Aptos" panose="020B0004020202020204" pitchFamily="34" charset="0"/>
                <a:cs typeface="Arial"/>
              </a:rPr>
              <a:t> </a:t>
            </a:r>
            <a:endParaRPr lang="en-GB" sz="2000" kern="100">
              <a:latin typeface="Aptos Display"/>
              <a:cs typeface="Arial"/>
            </a:endParaRPr>
          </a:p>
          <a:p>
            <a:r>
              <a:rPr lang="en-GB" sz="2400" i="1" kern="100">
                <a:latin typeface="Aptos Display"/>
                <a:ea typeface="Calibri Light"/>
                <a:cs typeface="Calibri Light"/>
              </a:rPr>
              <a:t>Images: Free design tool: Presentations, video, social media | CANVA</a:t>
            </a:r>
            <a:r>
              <a:rPr lang="en-GB" sz="2400" kern="100">
                <a:latin typeface="Aptos Display"/>
                <a:ea typeface="Calibri Light"/>
                <a:cs typeface="Calibri Light"/>
              </a:rPr>
              <a:t>. No date. Available at: </a:t>
            </a:r>
            <a:r>
              <a:rPr lang="en-GB" sz="2400" kern="100">
                <a:latin typeface="Aptos Display"/>
                <a:ea typeface="Calibri Light"/>
                <a:cs typeface="Calibri Light"/>
                <a:hlinkClick r:id="rId10"/>
              </a:rPr>
              <a:t>https://www.canva.com/</a:t>
            </a:r>
            <a:r>
              <a:rPr lang="en-GB" sz="2400" kern="100">
                <a:latin typeface="Aptos Display"/>
                <a:ea typeface="Calibri Light"/>
                <a:cs typeface="Calibri Light"/>
              </a:rPr>
              <a:t> (Accessed: 11 February 2025). </a:t>
            </a:r>
            <a:endParaRPr lang="en-GB" sz="2400" kern="100">
              <a:latin typeface="Aptos Display"/>
              <a:cs typeface="Arial"/>
            </a:endParaRPr>
          </a:p>
          <a:p>
            <a:endParaRPr lang="en-GB" sz="2200" kern="100">
              <a:cs typeface="Arial"/>
            </a:endParaRPr>
          </a:p>
          <a:p>
            <a:pPr marL="0" indent="0">
              <a:buNone/>
            </a:pPr>
            <a:br>
              <a:rPr lang="en-US" sz="3600"/>
            </a:br>
            <a:br>
              <a:rPr lang="en-US" sz="3600"/>
            </a:br>
            <a:endParaRPr lang="en-US"/>
          </a:p>
          <a:p>
            <a:endParaRPr lang="en-US"/>
          </a:p>
        </p:txBody>
      </p:sp>
      <p:sp>
        <p:nvSpPr>
          <p:cNvPr id="5" name="Rectangle 4">
            <a:extLst>
              <a:ext uri="{FF2B5EF4-FFF2-40B4-BE49-F238E27FC236}">
                <a16:creationId xmlns:a16="http://schemas.microsoft.com/office/drawing/2014/main" id="{3B0518B2-A355-FB5D-DD91-73DD6B732D5F}"/>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  References</a:t>
            </a:r>
            <a:endParaRPr lang="en-US">
              <a:solidFill>
                <a:srgbClr val="FFFFFF"/>
              </a:solidFill>
              <a:latin typeface="Aptos" panose="02110004020202020204"/>
            </a:endParaRPr>
          </a:p>
        </p:txBody>
      </p:sp>
    </p:spTree>
    <p:extLst>
      <p:ext uri="{BB962C8B-B14F-4D97-AF65-F5344CB8AC3E}">
        <p14:creationId xmlns:p14="http://schemas.microsoft.com/office/powerpoint/2010/main" val="1936737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E66CEF-EB87-954A-3AAE-BF4B1F192CBA}"/>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  Appendix</a:t>
            </a:r>
            <a:endParaRPr lang="en-US">
              <a:solidFill>
                <a:srgbClr val="FFFFFF"/>
              </a:solidFill>
              <a:latin typeface="Aptos" panose="02110004020202020204"/>
            </a:endParaRPr>
          </a:p>
        </p:txBody>
      </p:sp>
      <p:graphicFrame>
        <p:nvGraphicFramePr>
          <p:cNvPr id="3" name="Table 2">
            <a:extLst>
              <a:ext uri="{FF2B5EF4-FFF2-40B4-BE49-F238E27FC236}">
                <a16:creationId xmlns:a16="http://schemas.microsoft.com/office/drawing/2014/main" id="{6F955E20-245D-9F58-1E42-5365F6276FFD}"/>
              </a:ext>
            </a:extLst>
          </p:cNvPr>
          <p:cNvGraphicFramePr>
            <a:graphicFrameLocks noGrp="1"/>
          </p:cNvGraphicFramePr>
          <p:nvPr>
            <p:extLst>
              <p:ext uri="{D42A27DB-BD31-4B8C-83A1-F6EECF244321}">
                <p14:modId xmlns:p14="http://schemas.microsoft.com/office/powerpoint/2010/main" val="3805106304"/>
              </p:ext>
            </p:extLst>
          </p:nvPr>
        </p:nvGraphicFramePr>
        <p:xfrm>
          <a:off x="1058662" y="2259885"/>
          <a:ext cx="9817100" cy="3151415"/>
        </p:xfrm>
        <a:graphic>
          <a:graphicData uri="http://schemas.openxmlformats.org/drawingml/2006/table">
            <a:tbl>
              <a:tblPr>
                <a:tableStyleId>{5C22544A-7EE6-4342-B048-85BDC9FD1C3A}</a:tableStyleId>
              </a:tblPr>
              <a:tblGrid>
                <a:gridCol w="1460500">
                  <a:extLst>
                    <a:ext uri="{9D8B030D-6E8A-4147-A177-3AD203B41FA5}">
                      <a16:colId xmlns:a16="http://schemas.microsoft.com/office/drawing/2014/main" val="1221386378"/>
                    </a:ext>
                  </a:extLst>
                </a:gridCol>
                <a:gridCol w="914400">
                  <a:extLst>
                    <a:ext uri="{9D8B030D-6E8A-4147-A177-3AD203B41FA5}">
                      <a16:colId xmlns:a16="http://schemas.microsoft.com/office/drawing/2014/main" val="4124428467"/>
                    </a:ext>
                  </a:extLst>
                </a:gridCol>
                <a:gridCol w="711200">
                  <a:extLst>
                    <a:ext uri="{9D8B030D-6E8A-4147-A177-3AD203B41FA5}">
                      <a16:colId xmlns:a16="http://schemas.microsoft.com/office/drawing/2014/main" val="1436781795"/>
                    </a:ext>
                  </a:extLst>
                </a:gridCol>
                <a:gridCol w="647700">
                  <a:extLst>
                    <a:ext uri="{9D8B030D-6E8A-4147-A177-3AD203B41FA5}">
                      <a16:colId xmlns:a16="http://schemas.microsoft.com/office/drawing/2014/main" val="2323745204"/>
                    </a:ext>
                  </a:extLst>
                </a:gridCol>
                <a:gridCol w="876300">
                  <a:extLst>
                    <a:ext uri="{9D8B030D-6E8A-4147-A177-3AD203B41FA5}">
                      <a16:colId xmlns:a16="http://schemas.microsoft.com/office/drawing/2014/main" val="532191645"/>
                    </a:ext>
                  </a:extLst>
                </a:gridCol>
                <a:gridCol w="647700">
                  <a:extLst>
                    <a:ext uri="{9D8B030D-6E8A-4147-A177-3AD203B41FA5}">
                      <a16:colId xmlns:a16="http://schemas.microsoft.com/office/drawing/2014/main" val="2879272944"/>
                    </a:ext>
                  </a:extLst>
                </a:gridCol>
                <a:gridCol w="838200">
                  <a:extLst>
                    <a:ext uri="{9D8B030D-6E8A-4147-A177-3AD203B41FA5}">
                      <a16:colId xmlns:a16="http://schemas.microsoft.com/office/drawing/2014/main" val="230780344"/>
                    </a:ext>
                  </a:extLst>
                </a:gridCol>
                <a:gridCol w="850900">
                  <a:extLst>
                    <a:ext uri="{9D8B030D-6E8A-4147-A177-3AD203B41FA5}">
                      <a16:colId xmlns:a16="http://schemas.microsoft.com/office/drawing/2014/main" val="366066084"/>
                    </a:ext>
                  </a:extLst>
                </a:gridCol>
                <a:gridCol w="927100">
                  <a:extLst>
                    <a:ext uri="{9D8B030D-6E8A-4147-A177-3AD203B41FA5}">
                      <a16:colId xmlns:a16="http://schemas.microsoft.com/office/drawing/2014/main" val="281358829"/>
                    </a:ext>
                  </a:extLst>
                </a:gridCol>
                <a:gridCol w="647700">
                  <a:extLst>
                    <a:ext uri="{9D8B030D-6E8A-4147-A177-3AD203B41FA5}">
                      <a16:colId xmlns:a16="http://schemas.microsoft.com/office/drawing/2014/main" val="1370339755"/>
                    </a:ext>
                  </a:extLst>
                </a:gridCol>
                <a:gridCol w="647700">
                  <a:extLst>
                    <a:ext uri="{9D8B030D-6E8A-4147-A177-3AD203B41FA5}">
                      <a16:colId xmlns:a16="http://schemas.microsoft.com/office/drawing/2014/main" val="400055778"/>
                    </a:ext>
                  </a:extLst>
                </a:gridCol>
                <a:gridCol w="647700">
                  <a:extLst>
                    <a:ext uri="{9D8B030D-6E8A-4147-A177-3AD203B41FA5}">
                      <a16:colId xmlns:a16="http://schemas.microsoft.com/office/drawing/2014/main" val="3829573221"/>
                    </a:ext>
                  </a:extLst>
                </a:gridCol>
              </a:tblGrid>
              <a:tr h="154643">
                <a:tc>
                  <a:txBody>
                    <a:bodyPr/>
                    <a:lstStyle/>
                    <a:p>
                      <a:pPr algn="ctr" fontAlgn="b"/>
                      <a:r>
                        <a:rPr lang="en-GB" sz="1100" b="1" u="none" strike="noStrike">
                          <a:effectLst/>
                        </a:rPr>
                        <a:t>Factor</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100" b="1" u="none" strike="noStrike">
                          <a:effectLst/>
                        </a:rPr>
                        <a:t>Overall Weight (to be determined)</a:t>
                      </a:r>
                      <a:endParaRPr lang="en-US"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fontAlgn="b"/>
                      <a:r>
                        <a:rPr lang="en-GB" sz="1100" b="1" u="none" strike="noStrike">
                          <a:effectLst/>
                        </a:rPr>
                        <a:t>A</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err="1">
                          <a:effectLst/>
                        </a:rPr>
                        <a:t>Score_A</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a:effectLst/>
                        </a:rPr>
                        <a:t>B</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err="1">
                          <a:effectLst/>
                        </a:rPr>
                        <a:t>Score_B</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a:effectLst/>
                        </a:rPr>
                        <a:t>C</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err="1">
                          <a:effectLst/>
                        </a:rPr>
                        <a:t>Score_C</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a:effectLst/>
                        </a:rPr>
                        <a:t>D</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err="1">
                          <a:effectLst/>
                        </a:rPr>
                        <a:t>Score_D</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a:effectLst/>
                        </a:rPr>
                        <a:t>E</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b="1" u="none" strike="noStrike" err="1">
                          <a:effectLst/>
                        </a:rPr>
                        <a:t>Score_E</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041126"/>
                  </a:ext>
                </a:extLst>
              </a:tr>
              <a:tr h="185420">
                <a:tc>
                  <a:txBody>
                    <a:bodyPr/>
                    <a:lstStyle/>
                    <a:p>
                      <a:pPr algn="l" fontAlgn="b"/>
                      <a:r>
                        <a:rPr lang="en-GB" sz="1100" b="1" u="none" strike="noStrike">
                          <a:effectLst/>
                        </a:rPr>
                        <a:t>PROPERTY_TYPE</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0.25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Park home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Maisonette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Bungalow</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House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Flat</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0.9</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31865814"/>
                  </a:ext>
                </a:extLst>
              </a:tr>
              <a:tr h="185420">
                <a:tc>
                  <a:txBody>
                    <a:bodyPr/>
                    <a:lstStyle/>
                    <a:p>
                      <a:pPr algn="l" fontAlgn="b"/>
                      <a:r>
                        <a:rPr lang="en-GB" sz="1100" b="1" u="none" strike="noStrike">
                          <a:effectLst/>
                        </a:rPr>
                        <a:t>BUILT_FORM</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Detached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End-Terrace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0.3</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Enclosed End-Terrace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Semi-detached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Terrace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12737276"/>
                  </a:ext>
                </a:extLst>
              </a:tr>
              <a:tr h="185420">
                <a:tc>
                  <a:txBody>
                    <a:bodyPr/>
                    <a:lstStyle/>
                    <a:p>
                      <a:pPr algn="l" fontAlgn="b"/>
                      <a:r>
                        <a:rPr lang="en-GB" sz="1100" b="1" u="none" strike="noStrike">
                          <a:effectLst/>
                        </a:rPr>
                        <a:t>TOTAL_FLOOR_AREA</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0.25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Percentile 75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Percentile 50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Percentile 25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Below Percentile 25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460607242"/>
                  </a:ext>
                </a:extLst>
              </a:tr>
              <a:tr h="185420">
                <a:tc>
                  <a:txBody>
                    <a:bodyPr/>
                    <a:lstStyle/>
                    <a:p>
                      <a:pPr algn="l" fontAlgn="b"/>
                      <a:r>
                        <a:rPr lang="en-GB" sz="1100" b="1" u="none" strike="noStrike">
                          <a:effectLst/>
                        </a:rPr>
                        <a:t>FLAT_TOP_STOREY</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0.15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No</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Yes</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0.9</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7318085"/>
                  </a:ext>
                </a:extLst>
              </a:tr>
              <a:tr h="185420">
                <a:tc>
                  <a:txBody>
                    <a:bodyPr/>
                    <a:lstStyle/>
                    <a:p>
                      <a:pPr algn="l" fontAlgn="b"/>
                      <a:r>
                        <a:rPr lang="en-GB" sz="1100" b="1" u="none" strike="noStrike">
                          <a:effectLst/>
                        </a:rPr>
                        <a:t>MULTI_GLAZE_PROPORTION</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81+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61-80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41-60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21-40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0-20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549196263"/>
                  </a:ext>
                </a:extLst>
              </a:tr>
              <a:tr h="185420">
                <a:tc>
                  <a:txBody>
                    <a:bodyPr/>
                    <a:lstStyle/>
                    <a:p>
                      <a:pPr algn="l" fontAlgn="b"/>
                      <a:r>
                        <a:rPr lang="en-GB" sz="1100" b="1" u="none" strike="noStrike">
                          <a:effectLst/>
                        </a:rPr>
                        <a:t>GLAZED_TYPE</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Very 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Moderate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085487"/>
                  </a:ext>
                </a:extLst>
              </a:tr>
              <a:tr h="185420">
                <a:tc>
                  <a:txBody>
                    <a:bodyPr/>
                    <a:lstStyle/>
                    <a:p>
                      <a:pPr algn="l" fontAlgn="b"/>
                      <a:r>
                        <a:rPr lang="en-GB" sz="1100" b="1" u="none" strike="noStrike">
                          <a:effectLst/>
                        </a:rPr>
                        <a:t>FLOOR_DESCRIPTION</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Very 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Moderate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Very 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501688093"/>
                  </a:ext>
                </a:extLst>
              </a:tr>
              <a:tr h="185420">
                <a:tc>
                  <a:txBody>
                    <a:bodyPr/>
                    <a:lstStyle/>
                    <a:p>
                      <a:pPr algn="l" fontAlgn="b"/>
                      <a:r>
                        <a:rPr lang="en-GB" sz="1100" b="1" u="none" strike="noStrike">
                          <a:effectLst/>
                        </a:rPr>
                        <a:t>WALLS_DESCRIPTION</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Very 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Moderate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Very 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87348059"/>
                  </a:ext>
                </a:extLst>
              </a:tr>
              <a:tr h="185420">
                <a:tc>
                  <a:txBody>
                    <a:bodyPr/>
                    <a:lstStyle/>
                    <a:p>
                      <a:pPr algn="l" fontAlgn="b"/>
                      <a:r>
                        <a:rPr lang="en-GB" sz="1100" b="1" u="none" strike="noStrike">
                          <a:effectLst/>
                        </a:rPr>
                        <a:t>ROOF_DESCRIPTION</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0.05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Very 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Good</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Moderate</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l" fontAlgn="b"/>
                      <a:r>
                        <a:rPr lang="en-GB" sz="1100" u="none" strike="noStrike">
                          <a:effectLst/>
                        </a:rPr>
                        <a:t>Very Poor</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2017244"/>
                  </a:ext>
                </a:extLst>
              </a:tr>
              <a:tr h="185420">
                <a:tc>
                  <a:txBody>
                    <a:bodyPr/>
                    <a:lstStyle/>
                    <a:p>
                      <a:pPr algn="l" fontAlgn="b"/>
                      <a:r>
                        <a:rPr lang="en-GB" sz="1100" b="1" u="none" strike="noStrike">
                          <a:effectLst/>
                        </a:rPr>
                        <a:t>CONSTRUCTION_AGE_BAND</a:t>
                      </a:r>
                      <a:endParaRPr lang="en-GB" sz="1100" b="1"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l" fontAlgn="b"/>
                      <a:r>
                        <a:rPr lang="en-GB" sz="1100" u="none" strike="noStrike">
                          <a:effectLst/>
                        </a:rPr>
                        <a:t>2011 onwards</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0.2</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2004-2010</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1985-2003</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0.6</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1966-1984</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0.8</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en-GB" sz="1100" u="none" strike="noStrike">
                          <a:effectLst/>
                        </a:rPr>
                        <a:t>Pre-1965</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GB" sz="1100" u="none" strike="noStrike">
                          <a:effectLst/>
                        </a:rPr>
                        <a:t>1</a:t>
                      </a:r>
                      <a:endParaRPr lang="en-GB" sz="1100" b="0" i="0" u="none" strike="noStrike">
                        <a:solidFill>
                          <a:srgbClr val="000000"/>
                        </a:solidFill>
                        <a:effectLst/>
                        <a:latin typeface="Aptos Narrow" panose="020B0004020202020204" pitchFamily="34" charset="0"/>
                      </a:endParaRPr>
                    </a:p>
                  </a:txBody>
                  <a:tcPr marL="5443" marR="5443" marT="544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1217275"/>
                  </a:ext>
                </a:extLst>
              </a:tr>
            </a:tbl>
          </a:graphicData>
        </a:graphic>
      </p:graphicFrame>
      <p:sp>
        <p:nvSpPr>
          <p:cNvPr id="4" name="TextBox 3">
            <a:extLst>
              <a:ext uri="{FF2B5EF4-FFF2-40B4-BE49-F238E27FC236}">
                <a16:creationId xmlns:a16="http://schemas.microsoft.com/office/drawing/2014/main" id="{1EBE8C90-0D89-A632-AEF1-5EFED2669422}"/>
              </a:ext>
            </a:extLst>
          </p:cNvPr>
          <p:cNvSpPr txBox="1"/>
          <p:nvPr/>
        </p:nvSpPr>
        <p:spPr>
          <a:xfrm>
            <a:off x="1058662" y="1553336"/>
            <a:ext cx="5505718" cy="369332"/>
          </a:xfrm>
          <a:prstGeom prst="rect">
            <a:avLst/>
          </a:prstGeom>
          <a:noFill/>
        </p:spPr>
        <p:txBody>
          <a:bodyPr wrap="square" rtlCol="0">
            <a:spAutoFit/>
          </a:bodyPr>
          <a:lstStyle/>
          <a:p>
            <a:r>
              <a:rPr lang="en-GB" b="1"/>
              <a:t>Heat Resilience Scoring Matrix:</a:t>
            </a:r>
          </a:p>
        </p:txBody>
      </p:sp>
    </p:spTree>
    <p:extLst>
      <p:ext uri="{BB962C8B-B14F-4D97-AF65-F5344CB8AC3E}">
        <p14:creationId xmlns:p14="http://schemas.microsoft.com/office/powerpoint/2010/main" val="4209081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7FBF5D-BD97-DEFB-72BD-37F212DFC35E}"/>
              </a:ext>
            </a:extLst>
          </p:cNvPr>
          <p:cNvSpPr/>
          <p:nvPr/>
        </p:nvSpPr>
        <p:spPr>
          <a:xfrm>
            <a:off x="-1"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400">
                <a:solidFill>
                  <a:srgbClr val="000000"/>
                </a:solidFill>
                <a:latin typeface="Aptos Display"/>
              </a:rPr>
              <a:t>  Background: Understanding Heat Stress</a:t>
            </a:r>
            <a:endParaRPr lang="en-US"/>
          </a:p>
        </p:txBody>
      </p:sp>
      <p:graphicFrame>
        <p:nvGraphicFramePr>
          <p:cNvPr id="10" name="Content Placeholder 2">
            <a:extLst>
              <a:ext uri="{FF2B5EF4-FFF2-40B4-BE49-F238E27FC236}">
                <a16:creationId xmlns:a16="http://schemas.microsoft.com/office/drawing/2014/main" id="{0CBF8254-7846-5FE2-A679-08EDDD714974}"/>
              </a:ext>
            </a:extLst>
          </p:cNvPr>
          <p:cNvGraphicFramePr>
            <a:graphicFrameLocks/>
          </p:cNvGraphicFramePr>
          <p:nvPr>
            <p:extLst>
              <p:ext uri="{D42A27DB-BD31-4B8C-83A1-F6EECF244321}">
                <p14:modId xmlns:p14="http://schemas.microsoft.com/office/powerpoint/2010/main" val="4000979902"/>
              </p:ext>
            </p:extLst>
          </p:nvPr>
        </p:nvGraphicFramePr>
        <p:xfrm>
          <a:off x="581891" y="1537855"/>
          <a:ext cx="11028218" cy="4898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34875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5">
            <a:extLst>
              <a:ext uri="{FF2B5EF4-FFF2-40B4-BE49-F238E27FC236}">
                <a16:creationId xmlns:a16="http://schemas.microsoft.com/office/drawing/2014/main" id="{4F2C94F0-84E9-F8F1-7208-C9FF461200CF}"/>
              </a:ext>
            </a:extLst>
          </p:cNvPr>
          <p:cNvGraphicFramePr>
            <a:graphicFrameLocks/>
          </p:cNvGraphicFramePr>
          <p:nvPr>
            <p:extLst>
              <p:ext uri="{D42A27DB-BD31-4B8C-83A1-F6EECF244321}">
                <p14:modId xmlns:p14="http://schemas.microsoft.com/office/powerpoint/2010/main" val="421635729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D95A2DD6-790C-6F8D-FE99-5E213BAC5595}"/>
              </a:ext>
            </a:extLst>
          </p:cNvPr>
          <p:cNvSpPr/>
          <p:nvPr/>
        </p:nvSpPr>
        <p:spPr>
          <a:xfrm>
            <a:off x="-2255" y="0"/>
            <a:ext cx="12194255" cy="1052835"/>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  Objective and Approach</a:t>
            </a:r>
            <a:endParaRPr lang="en-US"/>
          </a:p>
        </p:txBody>
      </p:sp>
      <p:sp>
        <p:nvSpPr>
          <p:cNvPr id="9" name="TextBox 8">
            <a:extLst>
              <a:ext uri="{FF2B5EF4-FFF2-40B4-BE49-F238E27FC236}">
                <a16:creationId xmlns:a16="http://schemas.microsoft.com/office/drawing/2014/main" id="{01F678FC-FA9B-66F0-AB93-6077818D6BFC}"/>
              </a:ext>
            </a:extLst>
          </p:cNvPr>
          <p:cNvSpPr txBox="1"/>
          <p:nvPr/>
        </p:nvSpPr>
        <p:spPr>
          <a:xfrm>
            <a:off x="1245024" y="1889666"/>
            <a:ext cx="9725891" cy="923330"/>
          </a:xfrm>
          <a:prstGeom prst="rect">
            <a:avLst/>
          </a:prstGeom>
          <a:noFill/>
        </p:spPr>
        <p:txBody>
          <a:bodyPr wrap="square" lIns="91440" tIns="45720" rIns="91440" bIns="45720" anchor="t">
            <a:spAutoFit/>
          </a:bodyPr>
          <a:lstStyle/>
          <a:p>
            <a:r>
              <a:rPr lang="en-US" i="1"/>
              <a:t>Our objective was to create a weighted matrix to determine the Heat Resilience Score of properties in Leeds. This would be used to refine which properties are at risk of heat stress when considering  the individual property characteristics, as opposed to the whole area.</a:t>
            </a:r>
          </a:p>
        </p:txBody>
      </p:sp>
    </p:spTree>
    <p:extLst>
      <p:ext uri="{BB962C8B-B14F-4D97-AF65-F5344CB8AC3E}">
        <p14:creationId xmlns:p14="http://schemas.microsoft.com/office/powerpoint/2010/main" val="972472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A0E2890-F93F-FA40-2BE5-4ADC9D7B9FC4}"/>
              </a:ext>
            </a:extLst>
          </p:cNvPr>
          <p:cNvSpPr/>
          <p:nvPr/>
        </p:nvSpPr>
        <p:spPr>
          <a:xfrm>
            <a:off x="0" y="0"/>
            <a:ext cx="12194255" cy="1052835"/>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  Methods</a:t>
            </a:r>
            <a:endParaRPr lang="en-US"/>
          </a:p>
        </p:txBody>
      </p:sp>
      <p:pic>
        <p:nvPicPr>
          <p:cNvPr id="20" name="Picture 19">
            <a:extLst>
              <a:ext uri="{FF2B5EF4-FFF2-40B4-BE49-F238E27FC236}">
                <a16:creationId xmlns:a16="http://schemas.microsoft.com/office/drawing/2014/main" id="{30275D05-F937-65BE-5F49-1CA6F0862A1B}"/>
              </a:ext>
            </a:extLst>
          </p:cNvPr>
          <p:cNvPicPr>
            <a:picLocks noChangeAspect="1"/>
          </p:cNvPicPr>
          <p:nvPr/>
        </p:nvPicPr>
        <p:blipFill>
          <a:blip r:embed="rId3"/>
          <a:srcRect r="80167" b="32594"/>
          <a:stretch/>
        </p:blipFill>
        <p:spPr>
          <a:xfrm>
            <a:off x="113163" y="1216120"/>
            <a:ext cx="2493819" cy="5331616"/>
          </a:xfrm>
          <a:prstGeom prst="rect">
            <a:avLst/>
          </a:prstGeom>
          <a:ln>
            <a:noFill/>
          </a:ln>
        </p:spPr>
      </p:pic>
      <p:pic>
        <p:nvPicPr>
          <p:cNvPr id="23" name="Picture 22">
            <a:extLst>
              <a:ext uri="{FF2B5EF4-FFF2-40B4-BE49-F238E27FC236}">
                <a16:creationId xmlns:a16="http://schemas.microsoft.com/office/drawing/2014/main" id="{060E11C1-CBA9-FF08-BA5E-CC5B24CEB9E7}"/>
              </a:ext>
            </a:extLst>
          </p:cNvPr>
          <p:cNvPicPr>
            <a:picLocks noChangeAspect="1"/>
          </p:cNvPicPr>
          <p:nvPr/>
        </p:nvPicPr>
        <p:blipFill>
          <a:blip r:embed="rId4"/>
          <a:srcRect l="22192"/>
          <a:stretch/>
        </p:blipFill>
        <p:spPr>
          <a:xfrm>
            <a:off x="2593127" y="1354154"/>
            <a:ext cx="9266364" cy="5083257"/>
          </a:xfrm>
          <a:prstGeom prst="rect">
            <a:avLst/>
          </a:prstGeom>
          <a:ln>
            <a:noFill/>
          </a:ln>
        </p:spPr>
      </p:pic>
    </p:spTree>
    <p:extLst>
      <p:ext uri="{BB962C8B-B14F-4D97-AF65-F5344CB8AC3E}">
        <p14:creationId xmlns:p14="http://schemas.microsoft.com/office/powerpoint/2010/main" val="3225411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4EB492-4652-086E-4F79-C69152419D48}"/>
              </a:ext>
            </a:extLst>
          </p:cNvPr>
          <p:cNvSpPr>
            <a:spLocks noGrp="1"/>
          </p:cNvSpPr>
          <p:nvPr>
            <p:ph idx="1"/>
          </p:nvPr>
        </p:nvSpPr>
        <p:spPr>
          <a:xfrm>
            <a:off x="325582" y="4444790"/>
            <a:ext cx="4997197" cy="2864120"/>
          </a:xfrm>
        </p:spPr>
        <p:txBody>
          <a:bodyPr vert="horz" lIns="91440" tIns="45720" rIns="91440" bIns="45720" rtlCol="0" anchor="t">
            <a:normAutofit/>
          </a:bodyPr>
          <a:lstStyle/>
          <a:p>
            <a:r>
              <a:rPr lang="en-US" sz="1700">
                <a:latin typeface="Aptos Display"/>
              </a:rPr>
              <a:t>Property type </a:t>
            </a:r>
            <a:r>
              <a:rPr lang="en-US" sz="1100">
                <a:latin typeface="Aptos Display"/>
              </a:rPr>
              <a:t>(</a:t>
            </a:r>
            <a:r>
              <a:rPr lang="en-US" sz="1100">
                <a:solidFill>
                  <a:srgbClr val="111111"/>
                </a:solidFill>
                <a:latin typeface="Aptos Display"/>
              </a:rPr>
              <a:t>House, Flat, </a:t>
            </a:r>
            <a:r>
              <a:rPr lang="en-US" sz="1100" err="1">
                <a:solidFill>
                  <a:srgbClr val="111111"/>
                </a:solidFill>
                <a:latin typeface="Aptos Display"/>
              </a:rPr>
              <a:t>Maisonette</a:t>
            </a:r>
            <a:r>
              <a:rPr lang="en-US" sz="1100">
                <a:solidFill>
                  <a:srgbClr val="111111"/>
                </a:solidFill>
                <a:latin typeface="Aptos Display"/>
              </a:rPr>
              <a:t>, etc.</a:t>
            </a:r>
            <a:r>
              <a:rPr lang="en-US" sz="1100">
                <a:latin typeface="Aptos Display"/>
              </a:rPr>
              <a:t>)</a:t>
            </a:r>
          </a:p>
          <a:p>
            <a:r>
              <a:rPr lang="en-US" sz="1700">
                <a:latin typeface="Aptos Display"/>
              </a:rPr>
              <a:t>Building type </a:t>
            </a:r>
            <a:r>
              <a:rPr lang="en-US" sz="1100">
                <a:latin typeface="Aptos Display"/>
              </a:rPr>
              <a:t>(</a:t>
            </a:r>
            <a:r>
              <a:rPr lang="en-US" sz="1100">
                <a:solidFill>
                  <a:srgbClr val="111111"/>
                </a:solidFill>
                <a:latin typeface="Aptos Display"/>
              </a:rPr>
              <a:t>Detached, Semi-Detached, Terrace, etc.</a:t>
            </a:r>
            <a:r>
              <a:rPr lang="en-US" sz="1100">
                <a:latin typeface="Aptos Display"/>
              </a:rPr>
              <a:t>)</a:t>
            </a:r>
          </a:p>
          <a:p>
            <a:r>
              <a:rPr lang="en-US" sz="1700">
                <a:latin typeface="Aptos Display"/>
              </a:rPr>
              <a:t>Construction date</a:t>
            </a:r>
          </a:p>
          <a:p>
            <a:r>
              <a:rPr lang="en-US" sz="1700">
                <a:latin typeface="Aptos Display"/>
              </a:rPr>
              <a:t>Floor description </a:t>
            </a:r>
            <a:r>
              <a:rPr lang="en-US" sz="1100">
                <a:latin typeface="Aptos Display"/>
              </a:rPr>
              <a:t>(Insulation present or absent, average thermal transmittance score, floor type)</a:t>
            </a:r>
          </a:p>
          <a:p>
            <a:r>
              <a:rPr lang="en-US" sz="1700">
                <a:latin typeface="Aptos Display"/>
              </a:rPr>
              <a:t>Walls description</a:t>
            </a:r>
          </a:p>
          <a:p>
            <a:r>
              <a:rPr lang="en-US" sz="1700">
                <a:latin typeface="Aptos Display"/>
              </a:rPr>
              <a:t>Roof description</a:t>
            </a:r>
            <a:r>
              <a:rPr lang="en-US" sz="1100">
                <a:latin typeface="Aptos Display"/>
              </a:rPr>
              <a:t> (Average thermal transmittance score, thickness of insulation, presence of insulation)</a:t>
            </a:r>
          </a:p>
        </p:txBody>
      </p:sp>
      <p:sp>
        <p:nvSpPr>
          <p:cNvPr id="5" name="Rectangle 4">
            <a:extLst>
              <a:ext uri="{FF2B5EF4-FFF2-40B4-BE49-F238E27FC236}">
                <a16:creationId xmlns:a16="http://schemas.microsoft.com/office/drawing/2014/main" id="{FDA515DD-C0C2-FE05-2BEC-470EF4C136B0}"/>
              </a:ext>
            </a:extLst>
          </p:cNvPr>
          <p:cNvSpPr/>
          <p:nvPr/>
        </p:nvSpPr>
        <p:spPr>
          <a:xfrm>
            <a:off x="-5604" y="0"/>
            <a:ext cx="12199697" cy="1092856"/>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  Data Description</a:t>
            </a:r>
            <a:endParaRPr lang="en-US"/>
          </a:p>
        </p:txBody>
      </p:sp>
      <p:graphicFrame>
        <p:nvGraphicFramePr>
          <p:cNvPr id="4" name="Table 3">
            <a:extLst>
              <a:ext uri="{FF2B5EF4-FFF2-40B4-BE49-F238E27FC236}">
                <a16:creationId xmlns:a16="http://schemas.microsoft.com/office/drawing/2014/main" id="{91A16D07-A5E0-F505-3608-1551F34ED8D3}"/>
              </a:ext>
            </a:extLst>
          </p:cNvPr>
          <p:cNvGraphicFramePr>
            <a:graphicFrameLocks noGrp="1"/>
          </p:cNvGraphicFramePr>
          <p:nvPr>
            <p:extLst>
              <p:ext uri="{D42A27DB-BD31-4B8C-83A1-F6EECF244321}">
                <p14:modId xmlns:p14="http://schemas.microsoft.com/office/powerpoint/2010/main" val="2530017975"/>
              </p:ext>
            </p:extLst>
          </p:nvPr>
        </p:nvGraphicFramePr>
        <p:xfrm>
          <a:off x="161035" y="1290961"/>
          <a:ext cx="11866418" cy="3153829"/>
        </p:xfrm>
        <a:graphic>
          <a:graphicData uri="http://schemas.openxmlformats.org/drawingml/2006/table">
            <a:tbl>
              <a:tblPr firstRow="1" bandRow="1">
                <a:tableStyleId>{85BE263C-DBD7-4A20-BB59-AAB30ACAA65A}</a:tableStyleId>
              </a:tblPr>
              <a:tblGrid>
                <a:gridCol w="2008606">
                  <a:extLst>
                    <a:ext uri="{9D8B030D-6E8A-4147-A177-3AD203B41FA5}">
                      <a16:colId xmlns:a16="http://schemas.microsoft.com/office/drawing/2014/main" val="2975953445"/>
                    </a:ext>
                  </a:extLst>
                </a:gridCol>
                <a:gridCol w="2970171">
                  <a:extLst>
                    <a:ext uri="{9D8B030D-6E8A-4147-A177-3AD203B41FA5}">
                      <a16:colId xmlns:a16="http://schemas.microsoft.com/office/drawing/2014/main" val="1800650487"/>
                    </a:ext>
                  </a:extLst>
                </a:gridCol>
                <a:gridCol w="2051342">
                  <a:extLst>
                    <a:ext uri="{9D8B030D-6E8A-4147-A177-3AD203B41FA5}">
                      <a16:colId xmlns:a16="http://schemas.microsoft.com/office/drawing/2014/main" val="24590952"/>
                    </a:ext>
                  </a:extLst>
                </a:gridCol>
                <a:gridCol w="4836299">
                  <a:extLst>
                    <a:ext uri="{9D8B030D-6E8A-4147-A177-3AD203B41FA5}">
                      <a16:colId xmlns:a16="http://schemas.microsoft.com/office/drawing/2014/main" val="3990857421"/>
                    </a:ext>
                  </a:extLst>
                </a:gridCol>
              </a:tblGrid>
              <a:tr h="569469">
                <a:tc>
                  <a:txBody>
                    <a:bodyPr/>
                    <a:lstStyle/>
                    <a:p>
                      <a:r>
                        <a:rPr lang="en-US" sz="1300"/>
                        <a:t>Name</a:t>
                      </a:r>
                    </a:p>
                  </a:txBody>
                  <a:tcPr marL="67338" marR="67338" marT="33669" marB="33669"/>
                </a:tc>
                <a:tc>
                  <a:txBody>
                    <a:bodyPr/>
                    <a:lstStyle/>
                    <a:p>
                      <a:r>
                        <a:rPr lang="en-US" sz="1300"/>
                        <a:t>Description</a:t>
                      </a:r>
                    </a:p>
                  </a:txBody>
                  <a:tcPr marL="67338" marR="67338" marT="33669" marB="33669"/>
                </a:tc>
                <a:tc>
                  <a:txBody>
                    <a:bodyPr/>
                    <a:lstStyle/>
                    <a:p>
                      <a:r>
                        <a:rPr lang="en-US" sz="1300"/>
                        <a:t>Data Type</a:t>
                      </a:r>
                    </a:p>
                  </a:txBody>
                  <a:tcPr marL="67338" marR="67338" marT="33669" marB="33669"/>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Source (URL)</a:t>
                      </a:r>
                    </a:p>
                    <a:p>
                      <a:endParaRPr lang="en-US" sz="1300"/>
                    </a:p>
                  </a:txBody>
                  <a:tcPr marL="67338" marR="67338" marT="33669" marB="33669"/>
                </a:tc>
                <a:extLst>
                  <a:ext uri="{0D108BD9-81ED-4DB2-BD59-A6C34878D82A}">
                    <a16:rowId xmlns:a16="http://schemas.microsoft.com/office/drawing/2014/main" val="2564227523"/>
                  </a:ext>
                </a:extLst>
              </a:tr>
              <a:tr h="490922">
                <a:tc>
                  <a:txBody>
                    <a:bodyPr/>
                    <a:lstStyle/>
                    <a:p>
                      <a:r>
                        <a:rPr lang="en-US" sz="1300"/>
                        <a:t>Leeds EPC Data</a:t>
                      </a:r>
                    </a:p>
                  </a:txBody>
                  <a:tcPr marL="67338" marR="67338" marT="33669" marB="33669"/>
                </a:tc>
                <a:tc>
                  <a:txBody>
                    <a:bodyPr/>
                    <a:lstStyle/>
                    <a:p>
                      <a:r>
                        <a:rPr lang="en-US" sz="1300"/>
                        <a:t>Energy Performance Certificate data for buildings in Leeds</a:t>
                      </a:r>
                    </a:p>
                  </a:txBody>
                  <a:tcPr marL="67338" marR="67338" marT="33669" marB="33669"/>
                </a:tc>
                <a:tc>
                  <a:txBody>
                    <a:bodyPr/>
                    <a:lstStyle/>
                    <a:p>
                      <a:r>
                        <a:rPr lang="en-US" sz="1300"/>
                        <a:t>Comma Separated Values (.csv)</a:t>
                      </a:r>
                    </a:p>
                  </a:txBody>
                  <a:tcPr marL="67338" marR="67338" marT="33669" marB="33669"/>
                </a:tc>
                <a:tc>
                  <a:txBody>
                    <a:bodyPr/>
                    <a:lstStyle/>
                    <a:p>
                      <a:pPr lvl="0">
                        <a:buNone/>
                      </a:pPr>
                      <a:r>
                        <a:rPr lang="en-US" sz="1300">
                          <a:hlinkClick r:id="rId3"/>
                        </a:rPr>
                        <a:t>https://epc.opendatacommunities.org/#register</a:t>
                      </a:r>
                      <a:r>
                        <a:rPr lang="en-US" sz="1300"/>
                        <a:t> </a:t>
                      </a:r>
                    </a:p>
                  </a:txBody>
                  <a:tcPr marL="67338" marR="67338" marT="33669" marB="33669"/>
                </a:tc>
                <a:extLst>
                  <a:ext uri="{0D108BD9-81ED-4DB2-BD59-A6C34878D82A}">
                    <a16:rowId xmlns:a16="http://schemas.microsoft.com/office/drawing/2014/main" val="3945615081"/>
                  </a:ext>
                </a:extLst>
              </a:tr>
              <a:tr h="490922">
                <a:tc>
                  <a:txBody>
                    <a:bodyPr/>
                    <a:lstStyle/>
                    <a:p>
                      <a:pPr lvl="0">
                        <a:buNone/>
                      </a:pPr>
                      <a:r>
                        <a:rPr lang="en-US" sz="1300"/>
                        <a:t>Leeds EPC Recommendations</a:t>
                      </a:r>
                    </a:p>
                  </a:txBody>
                  <a:tcPr marL="67337" marR="67337" marT="33669" marB="33669"/>
                </a:tc>
                <a:tc>
                  <a:txBody>
                    <a:bodyPr/>
                    <a:lstStyle/>
                    <a:p>
                      <a:pPr lvl="0">
                        <a:buNone/>
                      </a:pPr>
                      <a:r>
                        <a:rPr lang="en-US" sz="1300"/>
                        <a:t>Recommendations for improving energy performance </a:t>
                      </a:r>
                    </a:p>
                  </a:txBody>
                  <a:tcPr marL="67337" marR="67337" marT="33669" marB="33669"/>
                </a:tc>
                <a:tc>
                  <a:txBody>
                    <a:bodyPr/>
                    <a:lstStyle/>
                    <a:p>
                      <a:pPr lvl="0">
                        <a:buNone/>
                      </a:pPr>
                      <a:r>
                        <a:rPr lang="en-US" sz="1300"/>
                        <a:t>Comma Separated Values (.csv)</a:t>
                      </a:r>
                    </a:p>
                  </a:txBody>
                  <a:tcPr marL="67337" marR="67337" marT="33669" marB="33669"/>
                </a:tc>
                <a:tc>
                  <a:txBody>
                    <a:bodyPr/>
                    <a:lstStyle/>
                    <a:p>
                      <a:pPr lvl="0">
                        <a:buNone/>
                      </a:pPr>
                      <a:endParaRPr lang="en-US" sz="1300"/>
                    </a:p>
                  </a:txBody>
                  <a:tcPr marL="67337" marR="67337" marT="33669" marB="33669"/>
                </a:tc>
                <a:extLst>
                  <a:ext uri="{0D108BD9-81ED-4DB2-BD59-A6C34878D82A}">
                    <a16:rowId xmlns:a16="http://schemas.microsoft.com/office/drawing/2014/main" val="3101151618"/>
                  </a:ext>
                </a:extLst>
              </a:tr>
              <a:tr h="451649">
                <a:tc>
                  <a:txBody>
                    <a:bodyPr/>
                    <a:lstStyle/>
                    <a:p>
                      <a:r>
                        <a:rPr lang="en-US" sz="1300"/>
                        <a:t>Leeds Heat Stress Data</a:t>
                      </a:r>
                    </a:p>
                  </a:txBody>
                  <a:tcPr marL="67338" marR="67338" marT="33669" marB="33669"/>
                </a:tc>
                <a:tc>
                  <a:txBody>
                    <a:bodyPr/>
                    <a:lstStyle/>
                    <a:p>
                      <a:r>
                        <a:rPr lang="en-US" sz="1300"/>
                        <a:t>Heat stress scores and categories by polygon in Leeds</a:t>
                      </a:r>
                    </a:p>
                  </a:txBody>
                  <a:tcPr marL="67338" marR="67338" marT="33669" marB="33669"/>
                </a:tc>
                <a:tc>
                  <a:txBody>
                    <a:bodyPr/>
                    <a:lstStyle/>
                    <a:p>
                      <a:r>
                        <a:rPr lang="en-US" sz="1300"/>
                        <a:t>Shapefile</a:t>
                      </a:r>
                    </a:p>
                  </a:txBody>
                  <a:tcPr marL="67338" marR="67338" marT="33669" marB="33669"/>
                </a:tc>
                <a:tc>
                  <a:txBody>
                    <a:bodyPr/>
                    <a:lstStyle/>
                    <a:p>
                      <a:endParaRPr lang="en-US" sz="1300"/>
                    </a:p>
                  </a:txBody>
                  <a:tcPr marL="67338" marR="67338" marT="33669" marB="33669"/>
                </a:tc>
                <a:extLst>
                  <a:ext uri="{0D108BD9-81ED-4DB2-BD59-A6C34878D82A}">
                    <a16:rowId xmlns:a16="http://schemas.microsoft.com/office/drawing/2014/main" val="3394945896"/>
                  </a:ext>
                </a:extLst>
              </a:tr>
              <a:tr h="471285">
                <a:tc>
                  <a:txBody>
                    <a:bodyPr/>
                    <a:lstStyle/>
                    <a:p>
                      <a:pPr marL="0" lvl="0" indent="0" algn="l">
                        <a:lnSpc>
                          <a:spcPct val="100000"/>
                        </a:lnSpc>
                        <a:buNone/>
                      </a:pPr>
                      <a:r>
                        <a:rPr lang="en-US" sz="1300" u="none" strike="noStrike" baseline="0" noProof="0">
                          <a:solidFill>
                            <a:srgbClr val="000000"/>
                          </a:solidFill>
                        </a:rPr>
                        <a:t>OS Open UPRN</a:t>
                      </a:r>
                      <a:endParaRPr lang="en-US"/>
                    </a:p>
                    <a:p>
                      <a:pPr lvl="0">
                        <a:buNone/>
                      </a:pPr>
                      <a:endParaRPr lang="en-US" sz="1300"/>
                    </a:p>
                  </a:txBody>
                  <a:tcPr marL="67337" marR="67337" marT="33669" marB="33669"/>
                </a:tc>
                <a:tc>
                  <a:txBody>
                    <a:bodyPr/>
                    <a:lstStyle/>
                    <a:p>
                      <a:pPr lvl="0">
                        <a:buNone/>
                      </a:pPr>
                      <a:r>
                        <a:rPr lang="en-US" sz="1300"/>
                        <a:t>All UPRN values for properties in Great Britain, with latitude and longitude</a:t>
                      </a:r>
                    </a:p>
                  </a:txBody>
                  <a:tcPr marL="67337" marR="67337" marT="33669" marB="33669"/>
                </a:tc>
                <a:tc>
                  <a:txBody>
                    <a:bodyPr/>
                    <a:lstStyle/>
                    <a:p>
                      <a:pPr lvl="0">
                        <a:buNone/>
                      </a:pPr>
                      <a:r>
                        <a:rPr lang="en-US" sz="1300"/>
                        <a:t>Comma Separated Values (.csv)</a:t>
                      </a:r>
                    </a:p>
                  </a:txBody>
                  <a:tcPr marL="67337" marR="67337" marT="33669" marB="33669"/>
                </a:tc>
                <a:tc>
                  <a:txBody>
                    <a:bodyPr/>
                    <a:lstStyle/>
                    <a:p>
                      <a:pPr lvl="0">
                        <a:buNone/>
                      </a:pPr>
                      <a:r>
                        <a:rPr lang="en-US" sz="1300" u="none" strike="noStrike" noProof="0">
                          <a:hlinkClick r:id="rId4"/>
                        </a:rPr>
                        <a:t>https://www.ordnancesurvey.co.uk/products/os-open-uprn</a:t>
                      </a:r>
                      <a:endParaRPr lang="en-US" sz="1300" u="none" strike="noStrike" noProof="0"/>
                    </a:p>
                  </a:txBody>
                  <a:tcPr marL="67337" marR="67337" marT="33669" marB="33669"/>
                </a:tc>
                <a:extLst>
                  <a:ext uri="{0D108BD9-81ED-4DB2-BD59-A6C34878D82A}">
                    <a16:rowId xmlns:a16="http://schemas.microsoft.com/office/drawing/2014/main" val="1080702131"/>
                  </a:ext>
                </a:extLst>
              </a:tr>
              <a:tr h="667653">
                <a:tc>
                  <a:txBody>
                    <a:bodyPr/>
                    <a:lstStyle/>
                    <a:p>
                      <a:pPr lvl="0">
                        <a:buNone/>
                      </a:pPr>
                      <a:r>
                        <a:rPr lang="en-US" sz="1300"/>
                        <a:t>Leeds Conservation Areas</a:t>
                      </a:r>
                    </a:p>
                  </a:txBody>
                  <a:tcPr marL="67336" marR="67336" marT="33669" marB="33669"/>
                </a:tc>
                <a:tc>
                  <a:txBody>
                    <a:bodyPr/>
                    <a:lstStyle/>
                    <a:p>
                      <a:pPr lvl="0">
                        <a:buNone/>
                      </a:pPr>
                      <a:r>
                        <a:rPr lang="en-US" sz="1300"/>
                        <a:t>Leeds conservation area boundaries</a:t>
                      </a:r>
                    </a:p>
                  </a:txBody>
                  <a:tcPr marL="67336" marR="67336" marT="33669" marB="33669"/>
                </a:tc>
                <a:tc>
                  <a:txBody>
                    <a:bodyPr/>
                    <a:lstStyle/>
                    <a:p>
                      <a:pPr lvl="0">
                        <a:buNone/>
                      </a:pPr>
                      <a:r>
                        <a:rPr lang="en-US" sz="1300"/>
                        <a:t>Shapefile</a:t>
                      </a:r>
                    </a:p>
                  </a:txBody>
                  <a:tcPr marL="67336" marR="67336" marT="33669" marB="33669"/>
                </a:tc>
                <a:tc>
                  <a:txBody>
                    <a:bodyPr/>
                    <a:lstStyle/>
                    <a:p>
                      <a:pPr lvl="0">
                        <a:buNone/>
                      </a:pPr>
                      <a:r>
                        <a:rPr lang="en-US" sz="1300" u="none" strike="noStrike" noProof="0">
                          <a:hlinkClick r:id="rId5"/>
                        </a:rPr>
                        <a:t>https://strategic-planning-leedscc.hub.arcgis.com/datasets/conservation-areas-3</a:t>
                      </a:r>
                      <a:endParaRPr lang="en-US" sz="1300" u="none" strike="noStrike" noProof="0"/>
                    </a:p>
                  </a:txBody>
                  <a:tcPr marL="67336" marR="67336" marT="33669" marB="33669"/>
                </a:tc>
                <a:extLst>
                  <a:ext uri="{0D108BD9-81ED-4DB2-BD59-A6C34878D82A}">
                    <a16:rowId xmlns:a16="http://schemas.microsoft.com/office/drawing/2014/main" val="2031542920"/>
                  </a:ext>
                </a:extLst>
              </a:tr>
            </a:tbl>
          </a:graphicData>
        </a:graphic>
      </p:graphicFrame>
      <p:sp>
        <p:nvSpPr>
          <p:cNvPr id="7" name="TextBox 6">
            <a:extLst>
              <a:ext uri="{FF2B5EF4-FFF2-40B4-BE49-F238E27FC236}">
                <a16:creationId xmlns:a16="http://schemas.microsoft.com/office/drawing/2014/main" id="{10FE314B-B5D2-6B74-229F-EA3A33F08560}"/>
              </a:ext>
            </a:extLst>
          </p:cNvPr>
          <p:cNvSpPr txBox="1"/>
          <p:nvPr/>
        </p:nvSpPr>
        <p:spPr>
          <a:xfrm>
            <a:off x="5300355" y="4417563"/>
            <a:ext cx="4645030" cy="1991379"/>
          </a:xfrm>
          <a:prstGeom prst="rect">
            <a:avLst/>
          </a:prstGeom>
          <a:noFill/>
        </p:spPr>
        <p:txBody>
          <a:bodyPr wrap="square" lIns="91440" tIns="45720" rIns="91440" bIns="45720" anchor="t">
            <a:spAutoFit/>
          </a:bodyPr>
          <a:lstStyle/>
          <a:p>
            <a:pPr marL="285750" indent="-285750">
              <a:lnSpc>
                <a:spcPct val="150000"/>
              </a:lnSpc>
              <a:buFont typeface="Arial" panose="020B0604020202020204" pitchFamily="34" charset="0"/>
              <a:buChar char="•"/>
            </a:pPr>
            <a:r>
              <a:rPr lang="en-US" sz="1800">
                <a:latin typeface="Aptos Display"/>
              </a:rPr>
              <a:t>Multi glaze proportion</a:t>
            </a:r>
            <a:r>
              <a:rPr lang="en-US">
                <a:latin typeface="Aptos Display"/>
              </a:rPr>
              <a:t> </a:t>
            </a:r>
            <a:r>
              <a:rPr lang="en-US" sz="1200">
                <a:latin typeface="Aptos Display"/>
              </a:rPr>
              <a:t>(</a:t>
            </a:r>
            <a:r>
              <a:rPr lang="en-US" sz="1200">
                <a:solidFill>
                  <a:srgbClr val="111111"/>
                </a:solidFill>
                <a:latin typeface="Aptos Display"/>
                <a:ea typeface="+mn-lt"/>
                <a:cs typeface="+mn-lt"/>
              </a:rPr>
              <a:t>total glazed area of the Property that is multiple glazed</a:t>
            </a:r>
            <a:r>
              <a:rPr lang="en-US" sz="1200">
                <a:latin typeface="Aptos Display"/>
              </a:rPr>
              <a:t>)</a:t>
            </a:r>
          </a:p>
          <a:p>
            <a:pPr marL="285750" indent="-285750">
              <a:lnSpc>
                <a:spcPct val="150000"/>
              </a:lnSpc>
              <a:buFont typeface="Arial" panose="020B0604020202020204" pitchFamily="34" charset="0"/>
              <a:buChar char="•"/>
            </a:pPr>
            <a:r>
              <a:rPr lang="en-US" sz="1800">
                <a:latin typeface="Aptos Display"/>
              </a:rPr>
              <a:t>Glazed type</a:t>
            </a:r>
            <a:r>
              <a:rPr lang="en-US">
                <a:latin typeface="Aptos Display"/>
              </a:rPr>
              <a:t> </a:t>
            </a:r>
            <a:r>
              <a:rPr lang="en-US" sz="1200">
                <a:latin typeface="Aptos Display"/>
              </a:rPr>
              <a:t>(</a:t>
            </a:r>
            <a:r>
              <a:rPr lang="en-US" sz="1200">
                <a:solidFill>
                  <a:srgbClr val="111111"/>
                </a:solidFill>
                <a:latin typeface="Aptos Display"/>
                <a:ea typeface="+mn-lt"/>
                <a:cs typeface="+mn-lt"/>
              </a:rPr>
              <a:t>single, double, triple)</a:t>
            </a:r>
            <a:endParaRPr lang="en-US" sz="1200">
              <a:latin typeface="Aptos Display"/>
            </a:endParaRPr>
          </a:p>
          <a:p>
            <a:pPr marL="285750" indent="-285750">
              <a:lnSpc>
                <a:spcPct val="150000"/>
              </a:lnSpc>
              <a:buFont typeface="Arial" panose="020B0604020202020204" pitchFamily="34" charset="0"/>
              <a:buChar char="•"/>
            </a:pPr>
            <a:r>
              <a:rPr lang="en-US" sz="1800">
                <a:latin typeface="Aptos Display"/>
              </a:rPr>
              <a:t>Total floor area</a:t>
            </a:r>
          </a:p>
          <a:p>
            <a:pPr marL="285750" indent="-285750">
              <a:lnSpc>
                <a:spcPct val="150000"/>
              </a:lnSpc>
              <a:buFont typeface="Arial" panose="020B0604020202020204" pitchFamily="34" charset="0"/>
              <a:buChar char="•"/>
            </a:pPr>
            <a:r>
              <a:rPr lang="en-US" sz="1800">
                <a:latin typeface="Aptos Display"/>
              </a:rPr>
              <a:t>Flat top </a:t>
            </a:r>
            <a:r>
              <a:rPr lang="en-US" sz="1800" err="1">
                <a:latin typeface="Aptos Display"/>
              </a:rPr>
              <a:t>storey</a:t>
            </a:r>
            <a:r>
              <a:rPr lang="en-US" sz="1800">
                <a:latin typeface="Aptos Display"/>
              </a:rPr>
              <a:t> </a:t>
            </a:r>
            <a:r>
              <a:rPr lang="en-US" sz="1200">
                <a:latin typeface="Aptos Display"/>
              </a:rPr>
              <a:t>(</a:t>
            </a:r>
            <a:r>
              <a:rPr lang="en-US" sz="1200">
                <a:solidFill>
                  <a:srgbClr val="111111"/>
                </a:solidFill>
                <a:latin typeface="Aptos Display"/>
              </a:rPr>
              <a:t>Whether or not the flat is on the top </a:t>
            </a:r>
            <a:r>
              <a:rPr lang="en-US" sz="1200" err="1">
                <a:solidFill>
                  <a:srgbClr val="111111"/>
                </a:solidFill>
                <a:latin typeface="Aptos Display"/>
              </a:rPr>
              <a:t>storey</a:t>
            </a:r>
            <a:r>
              <a:rPr lang="en-US" sz="1200">
                <a:solidFill>
                  <a:srgbClr val="111111"/>
                </a:solidFill>
                <a:latin typeface="Aptos Display"/>
              </a:rPr>
              <a:t>)</a:t>
            </a:r>
            <a:endParaRPr lang="en-US" sz="1200">
              <a:latin typeface="Aptos Display"/>
            </a:endParaRPr>
          </a:p>
        </p:txBody>
      </p:sp>
      <p:pic>
        <p:nvPicPr>
          <p:cNvPr id="8" name="Picture 7" descr="A house with a heater and the sun&#10;&#10;AI-generated content may be incorrect.">
            <a:extLst>
              <a:ext uri="{FF2B5EF4-FFF2-40B4-BE49-F238E27FC236}">
                <a16:creationId xmlns:a16="http://schemas.microsoft.com/office/drawing/2014/main" id="{BC4A047F-4D0B-3FAA-9CEE-C281C0636AC2}"/>
              </a:ext>
            </a:extLst>
          </p:cNvPr>
          <p:cNvPicPr>
            <a:picLocks noChangeAspect="1"/>
          </p:cNvPicPr>
          <p:nvPr/>
        </p:nvPicPr>
        <p:blipFill>
          <a:blip r:embed="rId6"/>
          <a:stretch>
            <a:fillRect/>
          </a:stretch>
        </p:blipFill>
        <p:spPr>
          <a:xfrm>
            <a:off x="10088194" y="4890772"/>
            <a:ext cx="1904119" cy="1725626"/>
          </a:xfrm>
          <a:prstGeom prst="rect">
            <a:avLst/>
          </a:prstGeom>
          <a:ln>
            <a:noFill/>
          </a:ln>
        </p:spPr>
      </p:pic>
    </p:spTree>
    <p:extLst>
      <p:ext uri="{BB962C8B-B14F-4D97-AF65-F5344CB8AC3E}">
        <p14:creationId xmlns:p14="http://schemas.microsoft.com/office/powerpoint/2010/main" val="4042919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a region with orange and green dots&#10;&#10;AI-generated content may be incorrect.">
            <a:extLst>
              <a:ext uri="{FF2B5EF4-FFF2-40B4-BE49-F238E27FC236}">
                <a16:creationId xmlns:a16="http://schemas.microsoft.com/office/drawing/2014/main" id="{E27E6C3D-8817-300C-226F-559ABE2C00D5}"/>
              </a:ext>
            </a:extLst>
          </p:cNvPr>
          <p:cNvPicPr>
            <a:picLocks noChangeAspect="1"/>
          </p:cNvPicPr>
          <p:nvPr/>
        </p:nvPicPr>
        <p:blipFill>
          <a:blip r:embed="rId3"/>
          <a:stretch>
            <a:fillRect/>
          </a:stretch>
        </p:blipFill>
        <p:spPr>
          <a:xfrm>
            <a:off x="3701778" y="1294677"/>
            <a:ext cx="3816511" cy="2516400"/>
          </a:xfrm>
          <a:prstGeom prst="rect">
            <a:avLst/>
          </a:prstGeom>
          <a:ln>
            <a:noFill/>
          </a:ln>
        </p:spPr>
      </p:pic>
      <p:pic>
        <p:nvPicPr>
          <p:cNvPr id="9" name="Picture 8" descr="A map of a country with many colored dots&#10;&#10;AI-generated content may be incorrect.">
            <a:extLst>
              <a:ext uri="{FF2B5EF4-FFF2-40B4-BE49-F238E27FC236}">
                <a16:creationId xmlns:a16="http://schemas.microsoft.com/office/drawing/2014/main" id="{8DA5CDED-2DC6-8592-5A44-FC75C482AB78}"/>
              </a:ext>
            </a:extLst>
          </p:cNvPr>
          <p:cNvPicPr>
            <a:picLocks noChangeAspect="1"/>
          </p:cNvPicPr>
          <p:nvPr/>
        </p:nvPicPr>
        <p:blipFill>
          <a:blip r:embed="rId4"/>
          <a:stretch>
            <a:fillRect/>
          </a:stretch>
        </p:blipFill>
        <p:spPr>
          <a:xfrm>
            <a:off x="28278" y="1294678"/>
            <a:ext cx="3860266" cy="2572498"/>
          </a:xfrm>
          <a:prstGeom prst="rect">
            <a:avLst/>
          </a:prstGeom>
          <a:ln>
            <a:noFill/>
          </a:ln>
        </p:spPr>
      </p:pic>
      <p:pic>
        <p:nvPicPr>
          <p:cNvPr id="3" name="Picture 2" descr="A map of a country with different colored dots&#10;&#10;AI-generated content may be incorrect.">
            <a:extLst>
              <a:ext uri="{FF2B5EF4-FFF2-40B4-BE49-F238E27FC236}">
                <a16:creationId xmlns:a16="http://schemas.microsoft.com/office/drawing/2014/main" id="{16251EBF-6742-2254-E033-6E95647DFF42}"/>
              </a:ext>
            </a:extLst>
          </p:cNvPr>
          <p:cNvPicPr>
            <a:picLocks noChangeAspect="1"/>
          </p:cNvPicPr>
          <p:nvPr/>
        </p:nvPicPr>
        <p:blipFill>
          <a:blip r:embed="rId5"/>
          <a:stretch>
            <a:fillRect/>
          </a:stretch>
        </p:blipFill>
        <p:spPr>
          <a:xfrm>
            <a:off x="-5604" y="4135168"/>
            <a:ext cx="3816511" cy="2459244"/>
          </a:xfrm>
          <a:prstGeom prst="rect">
            <a:avLst/>
          </a:prstGeom>
          <a:ln>
            <a:noFill/>
          </a:ln>
        </p:spPr>
      </p:pic>
      <p:pic>
        <p:nvPicPr>
          <p:cNvPr id="11" name="Picture 10" descr="A map of a state with different colored dots&#10;&#10;AI-generated content may be incorrect.">
            <a:extLst>
              <a:ext uri="{FF2B5EF4-FFF2-40B4-BE49-F238E27FC236}">
                <a16:creationId xmlns:a16="http://schemas.microsoft.com/office/drawing/2014/main" id="{771684C6-C600-B726-06A4-DA275C4674CE}"/>
              </a:ext>
            </a:extLst>
          </p:cNvPr>
          <p:cNvPicPr>
            <a:picLocks noChangeAspect="1"/>
          </p:cNvPicPr>
          <p:nvPr/>
        </p:nvPicPr>
        <p:blipFill>
          <a:blip r:embed="rId6"/>
          <a:stretch>
            <a:fillRect/>
          </a:stretch>
        </p:blipFill>
        <p:spPr>
          <a:xfrm>
            <a:off x="7772399" y="4028176"/>
            <a:ext cx="3852393" cy="2619937"/>
          </a:xfrm>
          <a:prstGeom prst="rect">
            <a:avLst/>
          </a:prstGeom>
          <a:ln>
            <a:noFill/>
          </a:ln>
        </p:spPr>
      </p:pic>
      <p:sp>
        <p:nvSpPr>
          <p:cNvPr id="12" name="Rectangle 11">
            <a:extLst>
              <a:ext uri="{FF2B5EF4-FFF2-40B4-BE49-F238E27FC236}">
                <a16:creationId xmlns:a16="http://schemas.microsoft.com/office/drawing/2014/main" id="{96E799F0-32CF-D07A-6F67-58E52241798E}"/>
              </a:ext>
            </a:extLst>
          </p:cNvPr>
          <p:cNvSpPr/>
          <p:nvPr/>
        </p:nvSpPr>
        <p:spPr>
          <a:xfrm>
            <a:off x="-162" y="0"/>
            <a:ext cx="12194255" cy="1031063"/>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a:t>
            </a:r>
            <a:r>
              <a:rPr lang="en-US" sz="4000">
                <a:solidFill>
                  <a:srgbClr val="000000"/>
                </a:solidFill>
                <a:latin typeface="Aptos Display"/>
              </a:rPr>
              <a:t>Visualizations: </a:t>
            </a:r>
            <a:r>
              <a:rPr lang="en-US" sz="3600">
                <a:solidFill>
                  <a:srgbClr val="000000"/>
                </a:solidFill>
                <a:latin typeface="Aptos Display"/>
              </a:rPr>
              <a:t>Property Characteristics Heat Resilience</a:t>
            </a:r>
          </a:p>
        </p:txBody>
      </p:sp>
      <p:pic>
        <p:nvPicPr>
          <p:cNvPr id="2" name="Picture 1" descr="A map of a large area with red and green dots&#10;&#10;AI-generated content may be incorrect.">
            <a:extLst>
              <a:ext uri="{FF2B5EF4-FFF2-40B4-BE49-F238E27FC236}">
                <a16:creationId xmlns:a16="http://schemas.microsoft.com/office/drawing/2014/main" id="{7DB2535E-01F0-196E-2FCF-752CCAE2BDAD}"/>
              </a:ext>
            </a:extLst>
          </p:cNvPr>
          <p:cNvPicPr>
            <a:picLocks noChangeAspect="1"/>
          </p:cNvPicPr>
          <p:nvPr/>
        </p:nvPicPr>
        <p:blipFill>
          <a:blip r:embed="rId7"/>
          <a:stretch>
            <a:fillRect/>
          </a:stretch>
        </p:blipFill>
        <p:spPr>
          <a:xfrm>
            <a:off x="7740936" y="1288232"/>
            <a:ext cx="4099216" cy="2488144"/>
          </a:xfrm>
          <a:prstGeom prst="rect">
            <a:avLst/>
          </a:prstGeom>
          <a:ln>
            <a:noFill/>
          </a:ln>
        </p:spPr>
      </p:pic>
      <p:pic>
        <p:nvPicPr>
          <p:cNvPr id="14" name="Picture 13" descr="A map of different colors&#10;&#10;AI-generated content may be incorrect.">
            <a:extLst>
              <a:ext uri="{FF2B5EF4-FFF2-40B4-BE49-F238E27FC236}">
                <a16:creationId xmlns:a16="http://schemas.microsoft.com/office/drawing/2014/main" id="{4827C363-D104-828D-55B1-17894AB9549A}"/>
              </a:ext>
            </a:extLst>
          </p:cNvPr>
          <p:cNvPicPr>
            <a:picLocks noChangeAspect="1"/>
          </p:cNvPicPr>
          <p:nvPr/>
        </p:nvPicPr>
        <p:blipFill>
          <a:blip r:embed="rId8"/>
          <a:stretch>
            <a:fillRect/>
          </a:stretch>
        </p:blipFill>
        <p:spPr>
          <a:xfrm>
            <a:off x="3982522" y="4074691"/>
            <a:ext cx="3867514" cy="2620800"/>
          </a:xfrm>
          <a:prstGeom prst="rect">
            <a:avLst/>
          </a:prstGeom>
        </p:spPr>
      </p:pic>
    </p:spTree>
    <p:extLst>
      <p:ext uri="{BB962C8B-B14F-4D97-AF65-F5344CB8AC3E}">
        <p14:creationId xmlns:p14="http://schemas.microsoft.com/office/powerpoint/2010/main" val="639470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map of a building type heat resilience&#10;&#10;AI-generated content may be incorrect.">
            <a:extLst>
              <a:ext uri="{FF2B5EF4-FFF2-40B4-BE49-F238E27FC236}">
                <a16:creationId xmlns:a16="http://schemas.microsoft.com/office/drawing/2014/main" id="{5F1010A7-6F49-098B-4420-DCC521DE48CF}"/>
              </a:ext>
            </a:extLst>
          </p:cNvPr>
          <p:cNvPicPr>
            <a:picLocks noChangeAspect="1"/>
          </p:cNvPicPr>
          <p:nvPr/>
        </p:nvPicPr>
        <p:blipFill>
          <a:blip r:embed="rId2"/>
          <a:stretch>
            <a:fillRect/>
          </a:stretch>
        </p:blipFill>
        <p:spPr>
          <a:xfrm>
            <a:off x="143588" y="1275735"/>
            <a:ext cx="4493810" cy="2789091"/>
          </a:xfrm>
          <a:prstGeom prst="rect">
            <a:avLst/>
          </a:prstGeom>
          <a:ln>
            <a:noFill/>
          </a:ln>
        </p:spPr>
      </p:pic>
      <p:pic>
        <p:nvPicPr>
          <p:cNvPr id="3" name="Picture 2" descr="A map of a type heat resilience&#10;&#10;AI-generated content may be incorrect.">
            <a:extLst>
              <a:ext uri="{FF2B5EF4-FFF2-40B4-BE49-F238E27FC236}">
                <a16:creationId xmlns:a16="http://schemas.microsoft.com/office/drawing/2014/main" id="{471530B5-860B-2F17-095C-6885F9693EA3}"/>
              </a:ext>
            </a:extLst>
          </p:cNvPr>
          <p:cNvPicPr>
            <a:picLocks noChangeAspect="1"/>
          </p:cNvPicPr>
          <p:nvPr/>
        </p:nvPicPr>
        <p:blipFill>
          <a:blip r:embed="rId3"/>
          <a:stretch>
            <a:fillRect/>
          </a:stretch>
        </p:blipFill>
        <p:spPr>
          <a:xfrm>
            <a:off x="4448480" y="1240086"/>
            <a:ext cx="4493809" cy="2848479"/>
          </a:xfrm>
          <a:prstGeom prst="rect">
            <a:avLst/>
          </a:prstGeom>
          <a:ln>
            <a:noFill/>
          </a:ln>
        </p:spPr>
      </p:pic>
      <p:pic>
        <p:nvPicPr>
          <p:cNvPr id="4" name="Picture 3" descr="A map of a country with red and green dots&#10;&#10;AI-generated content may be incorrect.">
            <a:extLst>
              <a:ext uri="{FF2B5EF4-FFF2-40B4-BE49-F238E27FC236}">
                <a16:creationId xmlns:a16="http://schemas.microsoft.com/office/drawing/2014/main" id="{927033C7-80BF-79DD-F713-D1060D15B869}"/>
              </a:ext>
            </a:extLst>
          </p:cNvPr>
          <p:cNvPicPr>
            <a:picLocks noChangeAspect="1"/>
          </p:cNvPicPr>
          <p:nvPr/>
        </p:nvPicPr>
        <p:blipFill>
          <a:blip r:embed="rId4"/>
          <a:stretch>
            <a:fillRect/>
          </a:stretch>
        </p:blipFill>
        <p:spPr>
          <a:xfrm>
            <a:off x="4682433" y="4064826"/>
            <a:ext cx="4388423" cy="2728731"/>
          </a:xfrm>
          <a:prstGeom prst="rect">
            <a:avLst/>
          </a:prstGeom>
          <a:ln>
            <a:noFill/>
          </a:ln>
        </p:spPr>
      </p:pic>
      <p:pic>
        <p:nvPicPr>
          <p:cNvPr id="5" name="Picture 4" descr="A map of a construction site&#10;&#10;AI-generated content may be incorrect.">
            <a:extLst>
              <a:ext uri="{FF2B5EF4-FFF2-40B4-BE49-F238E27FC236}">
                <a16:creationId xmlns:a16="http://schemas.microsoft.com/office/drawing/2014/main" id="{6EE9C902-8974-7925-A321-C34B000FA6F2}"/>
              </a:ext>
            </a:extLst>
          </p:cNvPr>
          <p:cNvPicPr>
            <a:picLocks noChangeAspect="1"/>
          </p:cNvPicPr>
          <p:nvPr/>
        </p:nvPicPr>
        <p:blipFill>
          <a:blip r:embed="rId5"/>
          <a:stretch>
            <a:fillRect/>
          </a:stretch>
        </p:blipFill>
        <p:spPr>
          <a:xfrm>
            <a:off x="143588" y="4021082"/>
            <a:ext cx="4622376" cy="2836918"/>
          </a:xfrm>
          <a:prstGeom prst="rect">
            <a:avLst/>
          </a:prstGeom>
          <a:ln>
            <a:noFill/>
          </a:ln>
        </p:spPr>
      </p:pic>
      <p:sp>
        <p:nvSpPr>
          <p:cNvPr id="6" name="Rectangle 5">
            <a:extLst>
              <a:ext uri="{FF2B5EF4-FFF2-40B4-BE49-F238E27FC236}">
                <a16:creationId xmlns:a16="http://schemas.microsoft.com/office/drawing/2014/main" id="{B3EC35E6-9991-4CD2-C616-6438B920E3FB}"/>
              </a:ext>
            </a:extLst>
          </p:cNvPr>
          <p:cNvSpPr/>
          <p:nvPr/>
        </p:nvSpPr>
        <p:spPr>
          <a:xfrm>
            <a:off x="-162" y="0"/>
            <a:ext cx="12194255" cy="1052835"/>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a:t>
            </a:r>
            <a:r>
              <a:rPr lang="en-US" sz="4000">
                <a:solidFill>
                  <a:srgbClr val="000000"/>
                </a:solidFill>
                <a:latin typeface="Aptos Display"/>
              </a:rPr>
              <a:t>Visualizations: </a:t>
            </a:r>
            <a:r>
              <a:rPr lang="en-US" sz="3600">
                <a:solidFill>
                  <a:srgbClr val="000000"/>
                </a:solidFill>
                <a:latin typeface="Aptos Display"/>
              </a:rPr>
              <a:t>Property Characteristics Heat Resilience</a:t>
            </a:r>
            <a:endParaRPr lang="en-US">
              <a:solidFill>
                <a:srgbClr val="FFFFFF"/>
              </a:solidFill>
              <a:latin typeface="Aptos" panose="02110004020202020204"/>
            </a:endParaRPr>
          </a:p>
        </p:txBody>
      </p:sp>
      <p:sp>
        <p:nvSpPr>
          <p:cNvPr id="7" name="TextBox 6">
            <a:extLst>
              <a:ext uri="{FF2B5EF4-FFF2-40B4-BE49-F238E27FC236}">
                <a16:creationId xmlns:a16="http://schemas.microsoft.com/office/drawing/2014/main" id="{7EEA8D1C-B658-A1E1-74B5-FDCD4C1DAE10}"/>
              </a:ext>
            </a:extLst>
          </p:cNvPr>
          <p:cNvSpPr txBox="1"/>
          <p:nvPr/>
        </p:nvSpPr>
        <p:spPr>
          <a:xfrm>
            <a:off x="9456516" y="1423686"/>
            <a:ext cx="2453833" cy="36933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t>General trend suggests that certain property types, older buildings, etc. contribute to bad resilience</a:t>
            </a:r>
          </a:p>
          <a:p>
            <a:pPr marL="285750" indent="-285750">
              <a:buFont typeface="Arial" panose="020B0604020202020204" pitchFamily="34" charset="0"/>
              <a:buChar char="•"/>
            </a:pPr>
            <a:r>
              <a:rPr lang="en-US"/>
              <a:t>Colors range from green (good resilience) to red (bad resilience)</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057489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map of heat resilience&#10;&#10;AI-generated content may be incorrect.">
            <a:extLst>
              <a:ext uri="{FF2B5EF4-FFF2-40B4-BE49-F238E27FC236}">
                <a16:creationId xmlns:a16="http://schemas.microsoft.com/office/drawing/2014/main" id="{F1759EBC-9A3E-B9F4-3B7F-26D1AE6F4404}"/>
              </a:ext>
            </a:extLst>
          </p:cNvPr>
          <p:cNvPicPr>
            <a:picLocks noChangeAspect="1"/>
          </p:cNvPicPr>
          <p:nvPr/>
        </p:nvPicPr>
        <p:blipFill>
          <a:blip r:embed="rId3"/>
          <a:stretch>
            <a:fillRect/>
          </a:stretch>
        </p:blipFill>
        <p:spPr>
          <a:xfrm>
            <a:off x="6212656" y="1309676"/>
            <a:ext cx="5705645" cy="3866400"/>
          </a:xfrm>
          <a:prstGeom prst="rect">
            <a:avLst/>
          </a:prstGeom>
        </p:spPr>
      </p:pic>
      <p:sp>
        <p:nvSpPr>
          <p:cNvPr id="5" name="Rectangle 4">
            <a:extLst>
              <a:ext uri="{FF2B5EF4-FFF2-40B4-BE49-F238E27FC236}">
                <a16:creationId xmlns:a16="http://schemas.microsoft.com/office/drawing/2014/main" id="{000DAC55-69C5-94FF-13CA-CE288259FD1D}"/>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  Heat Stress vs Property Heat Resilience Index</a:t>
            </a:r>
            <a:endParaRPr lang="en-US"/>
          </a:p>
        </p:txBody>
      </p:sp>
      <p:pic>
        <p:nvPicPr>
          <p:cNvPr id="2" name="Picture 1" descr="A map of a heat stress&#10;&#10;AI-generated content may be incorrect.">
            <a:extLst>
              <a:ext uri="{FF2B5EF4-FFF2-40B4-BE49-F238E27FC236}">
                <a16:creationId xmlns:a16="http://schemas.microsoft.com/office/drawing/2014/main" id="{625BC5D2-1E35-1558-B033-88BE098AEEC2}"/>
              </a:ext>
            </a:extLst>
          </p:cNvPr>
          <p:cNvPicPr>
            <a:picLocks noChangeAspect="1"/>
          </p:cNvPicPr>
          <p:nvPr/>
        </p:nvPicPr>
        <p:blipFill>
          <a:blip r:embed="rId4"/>
          <a:stretch>
            <a:fillRect/>
          </a:stretch>
        </p:blipFill>
        <p:spPr>
          <a:xfrm>
            <a:off x="161662" y="1309676"/>
            <a:ext cx="5545792" cy="3867711"/>
          </a:xfrm>
          <a:prstGeom prst="rect">
            <a:avLst/>
          </a:prstGeom>
          <a:ln>
            <a:noFill/>
          </a:ln>
        </p:spPr>
      </p:pic>
      <p:sp>
        <p:nvSpPr>
          <p:cNvPr id="4" name="TextBox 3">
            <a:extLst>
              <a:ext uri="{FF2B5EF4-FFF2-40B4-BE49-F238E27FC236}">
                <a16:creationId xmlns:a16="http://schemas.microsoft.com/office/drawing/2014/main" id="{5667D932-963B-633B-DF42-B96519C20FCD}"/>
              </a:ext>
            </a:extLst>
          </p:cNvPr>
          <p:cNvSpPr txBox="1"/>
          <p:nvPr/>
        </p:nvSpPr>
        <p:spPr>
          <a:xfrm>
            <a:off x="8877900" y="4705610"/>
            <a:ext cx="331311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200"/>
              <a:t>0.4% </a:t>
            </a:r>
            <a:r>
              <a:rPr lang="en-US" sz="1200">
                <a:solidFill>
                  <a:srgbClr val="FF0000"/>
                </a:solidFill>
              </a:rPr>
              <a:t>Very Poor</a:t>
            </a:r>
            <a:r>
              <a:rPr lang="en-US" sz="1200"/>
              <a:t> </a:t>
            </a:r>
            <a:r>
              <a:rPr lang="en-US" sz="1200">
                <a:solidFill>
                  <a:srgbClr val="FF0000"/>
                </a:solidFill>
              </a:rPr>
              <a:t>Heat Resilience</a:t>
            </a:r>
            <a:r>
              <a:rPr lang="en-US" sz="1200"/>
              <a:t> properties</a:t>
            </a:r>
          </a:p>
          <a:p>
            <a:pPr marL="285750" indent="-285750">
              <a:buFont typeface="Arial" panose="020B0604020202020204" pitchFamily="34" charset="0"/>
              <a:buChar char="•"/>
            </a:pPr>
            <a:r>
              <a:rPr lang="en-US" sz="1200"/>
              <a:t>28.3% </a:t>
            </a:r>
            <a:r>
              <a:rPr lang="en-US" sz="1200">
                <a:solidFill>
                  <a:srgbClr val="F68922"/>
                </a:solidFill>
              </a:rPr>
              <a:t>Poor Heat Resilience</a:t>
            </a:r>
            <a:r>
              <a:rPr lang="en-US" sz="1200"/>
              <a:t> properties </a:t>
            </a:r>
          </a:p>
          <a:p>
            <a:pPr marL="285750" indent="-285750">
              <a:buFont typeface="Arial" panose="020B0604020202020204" pitchFamily="34" charset="0"/>
              <a:buChar char="•"/>
            </a:pPr>
            <a:r>
              <a:rPr lang="en-US" sz="1200"/>
              <a:t>69.3% </a:t>
            </a:r>
            <a:r>
              <a:rPr lang="en-US" sz="1200">
                <a:solidFill>
                  <a:srgbClr val="FFDD00"/>
                </a:solidFill>
              </a:rPr>
              <a:t>Moderate Heat Resilience</a:t>
            </a:r>
            <a:r>
              <a:rPr lang="en-US" sz="1200"/>
              <a:t> properties</a:t>
            </a:r>
          </a:p>
          <a:p>
            <a:pPr marL="285750" indent="-285750">
              <a:buFont typeface="Arial" panose="020B0604020202020204" pitchFamily="34" charset="0"/>
              <a:buChar char="•"/>
            </a:pPr>
            <a:r>
              <a:rPr lang="en-US" sz="1200"/>
              <a:t>1.4% </a:t>
            </a:r>
            <a:r>
              <a:rPr lang="en-US" sz="1200">
                <a:solidFill>
                  <a:srgbClr val="92D050"/>
                </a:solidFill>
              </a:rPr>
              <a:t>Good Heat Resilience</a:t>
            </a:r>
            <a:r>
              <a:rPr lang="en-US" sz="1200"/>
              <a:t> properties</a:t>
            </a:r>
          </a:p>
          <a:p>
            <a:pPr marL="285750" indent="-285750">
              <a:buFont typeface="Arial" panose="020B0604020202020204" pitchFamily="34" charset="0"/>
              <a:buChar char="•"/>
            </a:pPr>
            <a:r>
              <a:rPr lang="en-US" sz="1200"/>
              <a:t>0% </a:t>
            </a:r>
            <a:r>
              <a:rPr lang="en-US" sz="1200">
                <a:solidFill>
                  <a:srgbClr val="00B050"/>
                </a:solidFill>
              </a:rPr>
              <a:t>Very Good Heat Resilience </a:t>
            </a:r>
            <a:r>
              <a:rPr lang="en-US" sz="1200"/>
              <a:t>properties</a:t>
            </a:r>
          </a:p>
        </p:txBody>
      </p:sp>
      <p:pic>
        <p:nvPicPr>
          <p:cNvPr id="19" name="Picture 18" descr="A map of heat stress&#10;&#10;AI-generated content may be incorrect.">
            <a:extLst>
              <a:ext uri="{FF2B5EF4-FFF2-40B4-BE49-F238E27FC236}">
                <a16:creationId xmlns:a16="http://schemas.microsoft.com/office/drawing/2014/main" id="{62E9ED37-E8E4-411C-DFB8-FF7532656F50}"/>
              </a:ext>
            </a:extLst>
          </p:cNvPr>
          <p:cNvPicPr>
            <a:picLocks noChangeAspect="1"/>
          </p:cNvPicPr>
          <p:nvPr/>
        </p:nvPicPr>
        <p:blipFill>
          <a:blip r:embed="rId5"/>
          <a:stretch>
            <a:fillRect/>
          </a:stretch>
        </p:blipFill>
        <p:spPr>
          <a:xfrm>
            <a:off x="4470398" y="4660472"/>
            <a:ext cx="2866056" cy="1998000"/>
          </a:xfrm>
          <a:prstGeom prst="rect">
            <a:avLst/>
          </a:prstGeom>
        </p:spPr>
      </p:pic>
      <p:cxnSp>
        <p:nvCxnSpPr>
          <p:cNvPr id="9" name="Straight Arrow Connector 8">
            <a:extLst>
              <a:ext uri="{FF2B5EF4-FFF2-40B4-BE49-F238E27FC236}">
                <a16:creationId xmlns:a16="http://schemas.microsoft.com/office/drawing/2014/main" id="{CA14A8A3-C506-8FF2-BCEB-CDD822FA0038}"/>
              </a:ext>
            </a:extLst>
          </p:cNvPr>
          <p:cNvCxnSpPr/>
          <p:nvPr/>
        </p:nvCxnSpPr>
        <p:spPr>
          <a:xfrm>
            <a:off x="2832980" y="4730559"/>
            <a:ext cx="1464072" cy="61867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CF21606-7DC3-3129-D39C-6C80DE9DA117}"/>
              </a:ext>
            </a:extLst>
          </p:cNvPr>
          <p:cNvCxnSpPr>
            <a:cxnSpLocks/>
          </p:cNvCxnSpPr>
          <p:nvPr/>
        </p:nvCxnSpPr>
        <p:spPr>
          <a:xfrm flipH="1">
            <a:off x="6691909" y="4844860"/>
            <a:ext cx="1475070" cy="81461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2F789CC6-B4BC-6888-022B-096BF4284169}"/>
              </a:ext>
            </a:extLst>
          </p:cNvPr>
          <p:cNvSpPr txBox="1"/>
          <p:nvPr/>
        </p:nvSpPr>
        <p:spPr>
          <a:xfrm>
            <a:off x="5879111" y="6580083"/>
            <a:ext cx="33001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Good Heat Resilience properties (Black points)</a:t>
            </a:r>
            <a:endParaRPr lang="en-US"/>
          </a:p>
        </p:txBody>
      </p:sp>
    </p:spTree>
    <p:extLst>
      <p:ext uri="{BB962C8B-B14F-4D97-AF65-F5344CB8AC3E}">
        <p14:creationId xmlns:p14="http://schemas.microsoft.com/office/powerpoint/2010/main" val="3577642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8F57EF-53E1-E013-23FB-7B29AD3AC4E6}"/>
              </a:ext>
            </a:extLst>
          </p:cNvPr>
          <p:cNvSpPr/>
          <p:nvPr/>
        </p:nvSpPr>
        <p:spPr>
          <a:xfrm>
            <a:off x="-5604" y="0"/>
            <a:ext cx="12199697" cy="1216120"/>
          </a:xfrm>
          <a:prstGeom prst="rect">
            <a:avLst/>
          </a:prstGeom>
          <a:solidFill>
            <a:srgbClr val="FAA51F"/>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4400">
                <a:solidFill>
                  <a:srgbClr val="000000"/>
                </a:solidFill>
                <a:latin typeface="Aptos Display"/>
              </a:rPr>
              <a:t>  Analysis Report</a:t>
            </a:r>
            <a:endParaRPr lang="en-US">
              <a:solidFill>
                <a:srgbClr val="FFFFFF"/>
              </a:solidFill>
              <a:latin typeface="Aptos" panose="02110004020202020204"/>
            </a:endParaRPr>
          </a:p>
        </p:txBody>
      </p:sp>
      <p:sp>
        <p:nvSpPr>
          <p:cNvPr id="3" name="Content Placeholder 2">
            <a:extLst>
              <a:ext uri="{FF2B5EF4-FFF2-40B4-BE49-F238E27FC236}">
                <a16:creationId xmlns:a16="http://schemas.microsoft.com/office/drawing/2014/main" id="{889230B2-2BF6-C411-2902-24C9C1BB836B}"/>
              </a:ext>
            </a:extLst>
          </p:cNvPr>
          <p:cNvSpPr>
            <a:spLocks noGrp="1"/>
          </p:cNvSpPr>
          <p:nvPr>
            <p:ph sz="half" idx="1"/>
          </p:nvPr>
        </p:nvSpPr>
        <p:spPr>
          <a:xfrm>
            <a:off x="496909" y="1570775"/>
            <a:ext cx="6656926" cy="4513307"/>
          </a:xfrm>
        </p:spPr>
        <p:txBody>
          <a:bodyPr>
            <a:normAutofit fontScale="92500" lnSpcReduction="20000"/>
          </a:bodyPr>
          <a:lstStyle/>
          <a:p>
            <a:pPr marL="0" indent="0" algn="ctr">
              <a:buNone/>
            </a:pPr>
            <a:r>
              <a:rPr lang="en-US" sz="2600" b="1"/>
              <a:t>1 St. </a:t>
            </a:r>
            <a:r>
              <a:rPr lang="en-US" sz="2600" b="1" err="1"/>
              <a:t>Hildas</a:t>
            </a:r>
            <a:r>
              <a:rPr lang="en-US" sz="2600" b="1"/>
              <a:t> Way</a:t>
            </a:r>
          </a:p>
          <a:p>
            <a:endParaRPr lang="en-US" sz="2100"/>
          </a:p>
          <a:p>
            <a:r>
              <a:rPr lang="en-US" sz="2100" b="1"/>
              <a:t>Property Type: </a:t>
            </a:r>
            <a:r>
              <a:rPr lang="en-US" sz="2100"/>
              <a:t>House</a:t>
            </a:r>
          </a:p>
          <a:p>
            <a:r>
              <a:rPr lang="en-US" sz="2100" b="1"/>
              <a:t>Building Form: </a:t>
            </a:r>
            <a:r>
              <a:rPr lang="en-US" sz="2100"/>
              <a:t>Semi-Detached</a:t>
            </a:r>
          </a:p>
          <a:p>
            <a:r>
              <a:rPr lang="en-US" sz="2100" b="1"/>
              <a:t>Area: </a:t>
            </a:r>
            <a:r>
              <a:rPr lang="en-US" sz="2100"/>
              <a:t>95m2</a:t>
            </a:r>
          </a:p>
          <a:p>
            <a:r>
              <a:rPr lang="en-US" sz="2100" b="1"/>
              <a:t>Property Age: </a:t>
            </a:r>
            <a:r>
              <a:rPr lang="en-US" sz="2100"/>
              <a:t>2012 onwards</a:t>
            </a:r>
          </a:p>
          <a:p>
            <a:r>
              <a:rPr lang="en-US" sz="2100" b="1"/>
              <a:t>Proportion of Windows Glazed:</a:t>
            </a:r>
            <a:r>
              <a:rPr lang="en-US" sz="2100"/>
              <a:t> 100%</a:t>
            </a:r>
          </a:p>
          <a:p>
            <a:r>
              <a:rPr lang="en-US" sz="2100" b="1"/>
              <a:t>Windows: </a:t>
            </a:r>
            <a:r>
              <a:rPr lang="en-US" sz="2100"/>
              <a:t>Double glazing installed during or after 2002</a:t>
            </a:r>
          </a:p>
          <a:p>
            <a:r>
              <a:rPr lang="en-US" sz="2100" b="1"/>
              <a:t>Flooring: </a:t>
            </a:r>
            <a:r>
              <a:rPr lang="en-US" sz="2100"/>
              <a:t>Solid, insulated (assumed)</a:t>
            </a:r>
          </a:p>
          <a:p>
            <a:r>
              <a:rPr lang="en-US" sz="2100" b="1"/>
              <a:t>Walls: </a:t>
            </a:r>
            <a:r>
              <a:rPr lang="en-US" sz="2100"/>
              <a:t>Cavity wall, as built, insulated (assumed)</a:t>
            </a:r>
          </a:p>
          <a:p>
            <a:r>
              <a:rPr lang="en-US" sz="2100" b="1"/>
              <a:t>Roof: </a:t>
            </a:r>
            <a:r>
              <a:rPr lang="en-US" sz="2100"/>
              <a:t>Pitched, 400+ mm loft insulation</a:t>
            </a:r>
          </a:p>
          <a:p>
            <a:endParaRPr lang="en-US" sz="2100"/>
          </a:p>
          <a:p>
            <a:pPr marL="0" indent="0" algn="ctr">
              <a:buNone/>
            </a:pPr>
            <a:r>
              <a:rPr lang="en-US" sz="2100" b="1"/>
              <a:t>Heat Resilience Score: </a:t>
            </a:r>
            <a:r>
              <a:rPr lang="en-US" sz="2100" b="1">
                <a:solidFill>
                  <a:schemeClr val="accent6"/>
                </a:solidFill>
              </a:rPr>
              <a:t>0.397</a:t>
            </a:r>
            <a:r>
              <a:rPr lang="en-US" sz="2100" b="1"/>
              <a:t>, Category: </a:t>
            </a:r>
            <a:r>
              <a:rPr lang="en-US" sz="2100" b="1">
                <a:solidFill>
                  <a:schemeClr val="accent6"/>
                </a:solidFill>
              </a:rPr>
              <a:t>Good</a:t>
            </a:r>
          </a:p>
          <a:p>
            <a:endParaRPr lang="en-GB"/>
          </a:p>
        </p:txBody>
      </p:sp>
      <p:pic>
        <p:nvPicPr>
          <p:cNvPr id="7" name="Picture 6">
            <a:extLst>
              <a:ext uri="{FF2B5EF4-FFF2-40B4-BE49-F238E27FC236}">
                <a16:creationId xmlns:a16="http://schemas.microsoft.com/office/drawing/2014/main" id="{748E2BEE-35C6-78FC-35A7-98360C19A39F}"/>
              </a:ext>
            </a:extLst>
          </p:cNvPr>
          <p:cNvPicPr>
            <a:picLocks noChangeAspect="1"/>
          </p:cNvPicPr>
          <p:nvPr/>
        </p:nvPicPr>
        <p:blipFill>
          <a:blip r:embed="rId3"/>
          <a:stretch>
            <a:fillRect/>
          </a:stretch>
        </p:blipFill>
        <p:spPr>
          <a:xfrm>
            <a:off x="7573725" y="1731761"/>
            <a:ext cx="3925861" cy="4513307"/>
          </a:xfrm>
          <a:prstGeom prst="rect">
            <a:avLst/>
          </a:prstGeom>
          <a:ln>
            <a:solidFill>
              <a:schemeClr val="tx1"/>
            </a:solidFill>
          </a:ln>
        </p:spPr>
      </p:pic>
    </p:spTree>
    <p:extLst>
      <p:ext uri="{BB962C8B-B14F-4D97-AF65-F5344CB8AC3E}">
        <p14:creationId xmlns:p14="http://schemas.microsoft.com/office/powerpoint/2010/main" val="39615072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1850</Words>
  <Application>Microsoft Macintosh PowerPoint</Application>
  <PresentationFormat>Widescreen</PresentationFormat>
  <Paragraphs>287</Paragraphs>
  <Slides>15</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Aptos Narrow</vt:lpstr>
      <vt:lpstr>Arial</vt:lpstr>
      <vt:lpstr>Office Theme</vt:lpstr>
      <vt:lpstr>Creating a Heat Resilience Index for Property Evaluation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Molly Sargent [ed203ms]</dc:creator>
  <cp:lastModifiedBy>Molly Sargent [ed203ms]</cp:lastModifiedBy>
  <cp:revision>2</cp:revision>
  <dcterms:created xsi:type="dcterms:W3CDTF">2025-02-23T12:24:59Z</dcterms:created>
  <dcterms:modified xsi:type="dcterms:W3CDTF">2025-05-13T15:01:53Z</dcterms:modified>
</cp:coreProperties>
</file>